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1.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58" r:id="rId3"/>
    <p:sldId id="262" r:id="rId4"/>
    <p:sldId id="261" r:id="rId5"/>
    <p:sldId id="270" r:id="rId6"/>
    <p:sldId id="263" r:id="rId7"/>
    <p:sldId id="264" r:id="rId8"/>
    <p:sldId id="266" r:id="rId9"/>
    <p:sldId id="267" r:id="rId10"/>
    <p:sldId id="279"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70E46-7F08-4F51-A5BD-0DBD54D309CC}" type="datetimeFigureOut">
              <a:rPr lang="en-IN" smtClean="0"/>
              <a:t>12-12-2022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EEF08-CEE0-4C82-AC37-5A5615A72071}" type="slidenum">
              <a:rPr lang="en-IN" smtClean="0"/>
              <a:t>‹#›</a:t>
            </a:fld>
            <a:endParaRPr lang="en-IN"/>
          </a:p>
        </p:txBody>
      </p:sp>
    </p:spTree>
    <p:extLst>
      <p:ext uri="{BB962C8B-B14F-4D97-AF65-F5344CB8AC3E}">
        <p14:creationId xmlns:p14="http://schemas.microsoft.com/office/powerpoint/2010/main" val="2953382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71AAD-9520-C8B9-4632-94E4121220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E94E2AD-03C4-4EA5-CCCF-37FAFBFCA8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2336CBF-E263-3DE7-6EF8-D807BC86DC7B}"/>
              </a:ext>
            </a:extLst>
          </p:cNvPr>
          <p:cNvSpPr>
            <a:spLocks noGrp="1"/>
          </p:cNvSpPr>
          <p:nvPr>
            <p:ph type="dt" sz="half" idx="10"/>
          </p:nvPr>
        </p:nvSpPr>
        <p:spPr/>
        <p:txBody>
          <a:bodyPr/>
          <a:lstStyle/>
          <a:p>
            <a:fld id="{F9933342-81EE-41E9-8A60-23F91A41C2A8}" type="datetimeFigureOut">
              <a:rPr lang="en-IN" smtClean="0"/>
              <a:t>12-12-2022</a:t>
            </a:fld>
            <a:endParaRPr lang="en-IN"/>
          </a:p>
        </p:txBody>
      </p:sp>
      <p:sp>
        <p:nvSpPr>
          <p:cNvPr id="5" name="Footer Placeholder 4">
            <a:extLst>
              <a:ext uri="{FF2B5EF4-FFF2-40B4-BE49-F238E27FC236}">
                <a16:creationId xmlns:a16="http://schemas.microsoft.com/office/drawing/2014/main" id="{5809E6BD-4122-D498-6150-C851144B2A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42EC87-D153-AEB2-E0DB-6F2165C84838}"/>
              </a:ext>
            </a:extLst>
          </p:cNvPr>
          <p:cNvSpPr>
            <a:spLocks noGrp="1"/>
          </p:cNvSpPr>
          <p:nvPr>
            <p:ph type="sldNum" sz="quarter" idx="12"/>
          </p:nvPr>
        </p:nvSpPr>
        <p:spPr/>
        <p:txBody>
          <a:bodyPr/>
          <a:lstStyle/>
          <a:p>
            <a:fld id="{8EACC6B0-2D21-46BB-9F6D-0D27151AC1DC}" type="slidenum">
              <a:rPr lang="en-IN" smtClean="0"/>
              <a:t>‹#›</a:t>
            </a:fld>
            <a:endParaRPr lang="en-IN"/>
          </a:p>
        </p:txBody>
      </p:sp>
    </p:spTree>
    <p:extLst>
      <p:ext uri="{BB962C8B-B14F-4D97-AF65-F5344CB8AC3E}">
        <p14:creationId xmlns:p14="http://schemas.microsoft.com/office/powerpoint/2010/main" val="3435502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11363-7932-CB37-1A48-7DC00796304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74D96F-509A-B887-08C6-18248D1674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6A8EFC-5D42-7451-FD64-0006C948F480}"/>
              </a:ext>
            </a:extLst>
          </p:cNvPr>
          <p:cNvSpPr>
            <a:spLocks noGrp="1"/>
          </p:cNvSpPr>
          <p:nvPr>
            <p:ph type="dt" sz="half" idx="10"/>
          </p:nvPr>
        </p:nvSpPr>
        <p:spPr/>
        <p:txBody>
          <a:bodyPr/>
          <a:lstStyle/>
          <a:p>
            <a:fld id="{F9933342-81EE-41E9-8A60-23F91A41C2A8}" type="datetimeFigureOut">
              <a:rPr lang="en-IN" smtClean="0"/>
              <a:t>12-12-2022</a:t>
            </a:fld>
            <a:endParaRPr lang="en-IN"/>
          </a:p>
        </p:txBody>
      </p:sp>
      <p:sp>
        <p:nvSpPr>
          <p:cNvPr id="5" name="Footer Placeholder 4">
            <a:extLst>
              <a:ext uri="{FF2B5EF4-FFF2-40B4-BE49-F238E27FC236}">
                <a16:creationId xmlns:a16="http://schemas.microsoft.com/office/drawing/2014/main" id="{E0A3369E-8AEB-1CA0-4F5A-7EA6D48BEA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85D4AA-AEAC-51E9-E6D7-7DE4E8111E53}"/>
              </a:ext>
            </a:extLst>
          </p:cNvPr>
          <p:cNvSpPr>
            <a:spLocks noGrp="1"/>
          </p:cNvSpPr>
          <p:nvPr>
            <p:ph type="sldNum" sz="quarter" idx="12"/>
          </p:nvPr>
        </p:nvSpPr>
        <p:spPr/>
        <p:txBody>
          <a:bodyPr/>
          <a:lstStyle/>
          <a:p>
            <a:fld id="{8EACC6B0-2D21-46BB-9F6D-0D27151AC1DC}" type="slidenum">
              <a:rPr lang="en-IN" smtClean="0"/>
              <a:t>‹#›</a:t>
            </a:fld>
            <a:endParaRPr lang="en-IN"/>
          </a:p>
        </p:txBody>
      </p:sp>
    </p:spTree>
    <p:extLst>
      <p:ext uri="{BB962C8B-B14F-4D97-AF65-F5344CB8AC3E}">
        <p14:creationId xmlns:p14="http://schemas.microsoft.com/office/powerpoint/2010/main" val="2241555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C405E2-E300-9C90-F315-3B2EE24D002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277C47F-0753-6E58-BBAD-3900F748A7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F5107F-BB7A-DBBE-3ED7-AC8D2AF166C4}"/>
              </a:ext>
            </a:extLst>
          </p:cNvPr>
          <p:cNvSpPr>
            <a:spLocks noGrp="1"/>
          </p:cNvSpPr>
          <p:nvPr>
            <p:ph type="dt" sz="half" idx="10"/>
          </p:nvPr>
        </p:nvSpPr>
        <p:spPr/>
        <p:txBody>
          <a:bodyPr/>
          <a:lstStyle/>
          <a:p>
            <a:fld id="{F9933342-81EE-41E9-8A60-23F91A41C2A8}" type="datetimeFigureOut">
              <a:rPr lang="en-IN" smtClean="0"/>
              <a:t>12-12-2022</a:t>
            </a:fld>
            <a:endParaRPr lang="en-IN"/>
          </a:p>
        </p:txBody>
      </p:sp>
      <p:sp>
        <p:nvSpPr>
          <p:cNvPr id="5" name="Footer Placeholder 4">
            <a:extLst>
              <a:ext uri="{FF2B5EF4-FFF2-40B4-BE49-F238E27FC236}">
                <a16:creationId xmlns:a16="http://schemas.microsoft.com/office/drawing/2014/main" id="{35DEE37F-5CE4-DBD0-FD06-B3A48E47CE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32A92E-70D2-C355-FB1E-04BFA235FFBB}"/>
              </a:ext>
            </a:extLst>
          </p:cNvPr>
          <p:cNvSpPr>
            <a:spLocks noGrp="1"/>
          </p:cNvSpPr>
          <p:nvPr>
            <p:ph type="sldNum" sz="quarter" idx="12"/>
          </p:nvPr>
        </p:nvSpPr>
        <p:spPr/>
        <p:txBody>
          <a:bodyPr/>
          <a:lstStyle/>
          <a:p>
            <a:fld id="{8EACC6B0-2D21-46BB-9F6D-0D27151AC1DC}" type="slidenum">
              <a:rPr lang="en-IN" smtClean="0"/>
              <a:t>‹#›</a:t>
            </a:fld>
            <a:endParaRPr lang="en-IN"/>
          </a:p>
        </p:txBody>
      </p:sp>
    </p:spTree>
    <p:extLst>
      <p:ext uri="{BB962C8B-B14F-4D97-AF65-F5344CB8AC3E}">
        <p14:creationId xmlns:p14="http://schemas.microsoft.com/office/powerpoint/2010/main" val="692741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4FB00-7FFA-B225-3E8C-280CABC99E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5ACDF8-9C48-A725-367C-354CF995B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FD3C62-0735-303C-379C-AB041F77B99A}"/>
              </a:ext>
            </a:extLst>
          </p:cNvPr>
          <p:cNvSpPr>
            <a:spLocks noGrp="1"/>
          </p:cNvSpPr>
          <p:nvPr>
            <p:ph type="dt" sz="half" idx="10"/>
          </p:nvPr>
        </p:nvSpPr>
        <p:spPr/>
        <p:txBody>
          <a:bodyPr/>
          <a:lstStyle/>
          <a:p>
            <a:fld id="{F9933342-81EE-41E9-8A60-23F91A41C2A8}" type="datetimeFigureOut">
              <a:rPr lang="en-IN" smtClean="0"/>
              <a:t>12-12-2022</a:t>
            </a:fld>
            <a:endParaRPr lang="en-IN"/>
          </a:p>
        </p:txBody>
      </p:sp>
      <p:sp>
        <p:nvSpPr>
          <p:cNvPr id="5" name="Footer Placeholder 4">
            <a:extLst>
              <a:ext uri="{FF2B5EF4-FFF2-40B4-BE49-F238E27FC236}">
                <a16:creationId xmlns:a16="http://schemas.microsoft.com/office/drawing/2014/main" id="{2CF435A2-BEE6-C5D8-8648-E72336BF9A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96E871-D065-13D4-B8FD-9ACA9B6E7538}"/>
              </a:ext>
            </a:extLst>
          </p:cNvPr>
          <p:cNvSpPr>
            <a:spLocks noGrp="1"/>
          </p:cNvSpPr>
          <p:nvPr>
            <p:ph type="sldNum" sz="quarter" idx="12"/>
          </p:nvPr>
        </p:nvSpPr>
        <p:spPr/>
        <p:txBody>
          <a:bodyPr/>
          <a:lstStyle/>
          <a:p>
            <a:fld id="{8EACC6B0-2D21-46BB-9F6D-0D27151AC1DC}" type="slidenum">
              <a:rPr lang="en-IN" smtClean="0"/>
              <a:t>‹#›</a:t>
            </a:fld>
            <a:endParaRPr lang="en-IN"/>
          </a:p>
        </p:txBody>
      </p:sp>
    </p:spTree>
    <p:extLst>
      <p:ext uri="{BB962C8B-B14F-4D97-AF65-F5344CB8AC3E}">
        <p14:creationId xmlns:p14="http://schemas.microsoft.com/office/powerpoint/2010/main" val="2299673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FEFF9-9C5C-672D-AE06-3F2F210AD3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0E3B353-A6F3-E56A-F306-4B7F832F7B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4AD431-224B-C14A-C76D-6CAA7BFA3B52}"/>
              </a:ext>
            </a:extLst>
          </p:cNvPr>
          <p:cNvSpPr>
            <a:spLocks noGrp="1"/>
          </p:cNvSpPr>
          <p:nvPr>
            <p:ph type="dt" sz="half" idx="10"/>
          </p:nvPr>
        </p:nvSpPr>
        <p:spPr/>
        <p:txBody>
          <a:bodyPr/>
          <a:lstStyle/>
          <a:p>
            <a:fld id="{F9933342-81EE-41E9-8A60-23F91A41C2A8}" type="datetimeFigureOut">
              <a:rPr lang="en-IN" smtClean="0"/>
              <a:t>12-12-2022</a:t>
            </a:fld>
            <a:endParaRPr lang="en-IN"/>
          </a:p>
        </p:txBody>
      </p:sp>
      <p:sp>
        <p:nvSpPr>
          <p:cNvPr id="5" name="Footer Placeholder 4">
            <a:extLst>
              <a:ext uri="{FF2B5EF4-FFF2-40B4-BE49-F238E27FC236}">
                <a16:creationId xmlns:a16="http://schemas.microsoft.com/office/drawing/2014/main" id="{AE08FBD4-CD7B-1FA9-33B4-05642994B4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21C1E4-DCF7-59EC-B306-ED4542F8D6D1}"/>
              </a:ext>
            </a:extLst>
          </p:cNvPr>
          <p:cNvSpPr>
            <a:spLocks noGrp="1"/>
          </p:cNvSpPr>
          <p:nvPr>
            <p:ph type="sldNum" sz="quarter" idx="12"/>
          </p:nvPr>
        </p:nvSpPr>
        <p:spPr/>
        <p:txBody>
          <a:bodyPr/>
          <a:lstStyle/>
          <a:p>
            <a:fld id="{8EACC6B0-2D21-46BB-9F6D-0D27151AC1DC}" type="slidenum">
              <a:rPr lang="en-IN" smtClean="0"/>
              <a:t>‹#›</a:t>
            </a:fld>
            <a:endParaRPr lang="en-IN"/>
          </a:p>
        </p:txBody>
      </p:sp>
    </p:spTree>
    <p:extLst>
      <p:ext uri="{BB962C8B-B14F-4D97-AF65-F5344CB8AC3E}">
        <p14:creationId xmlns:p14="http://schemas.microsoft.com/office/powerpoint/2010/main" val="1388440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A9E5C-F860-9EF9-CB84-6147BCC506B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5C89CD7-61EA-5EC9-4389-41443F6C03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8CC2121-6F27-8CC6-55AD-5D1358B2CF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EFBB35A-1107-C2FB-A1B6-1475E6164D0C}"/>
              </a:ext>
            </a:extLst>
          </p:cNvPr>
          <p:cNvSpPr>
            <a:spLocks noGrp="1"/>
          </p:cNvSpPr>
          <p:nvPr>
            <p:ph type="dt" sz="half" idx="10"/>
          </p:nvPr>
        </p:nvSpPr>
        <p:spPr/>
        <p:txBody>
          <a:bodyPr/>
          <a:lstStyle/>
          <a:p>
            <a:fld id="{F9933342-81EE-41E9-8A60-23F91A41C2A8}" type="datetimeFigureOut">
              <a:rPr lang="en-IN" smtClean="0"/>
              <a:t>12-12-2022</a:t>
            </a:fld>
            <a:endParaRPr lang="en-IN"/>
          </a:p>
        </p:txBody>
      </p:sp>
      <p:sp>
        <p:nvSpPr>
          <p:cNvPr id="6" name="Footer Placeholder 5">
            <a:extLst>
              <a:ext uri="{FF2B5EF4-FFF2-40B4-BE49-F238E27FC236}">
                <a16:creationId xmlns:a16="http://schemas.microsoft.com/office/drawing/2014/main" id="{598F9C03-D9FC-994F-C316-2CC2889E3B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321C57-A161-7232-B2D8-EB21D4DC7B39}"/>
              </a:ext>
            </a:extLst>
          </p:cNvPr>
          <p:cNvSpPr>
            <a:spLocks noGrp="1"/>
          </p:cNvSpPr>
          <p:nvPr>
            <p:ph type="sldNum" sz="quarter" idx="12"/>
          </p:nvPr>
        </p:nvSpPr>
        <p:spPr/>
        <p:txBody>
          <a:bodyPr/>
          <a:lstStyle/>
          <a:p>
            <a:fld id="{8EACC6B0-2D21-46BB-9F6D-0D27151AC1DC}" type="slidenum">
              <a:rPr lang="en-IN" smtClean="0"/>
              <a:t>‹#›</a:t>
            </a:fld>
            <a:endParaRPr lang="en-IN"/>
          </a:p>
        </p:txBody>
      </p:sp>
    </p:spTree>
    <p:extLst>
      <p:ext uri="{BB962C8B-B14F-4D97-AF65-F5344CB8AC3E}">
        <p14:creationId xmlns:p14="http://schemas.microsoft.com/office/powerpoint/2010/main" val="3572606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F1FB-3E50-3965-0BB0-C2F286AE4EB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86FB93-8523-8005-3A45-7D9FF0E236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EB0CBC-1D1F-5A3B-B9A6-DECC6C8424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3C691BE-43E9-11D9-91D5-5DA2FF0D0A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10B354-97BB-6571-691C-1EDADDE521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64363A9-7DFA-C091-D290-FB481EAB6CE8}"/>
              </a:ext>
            </a:extLst>
          </p:cNvPr>
          <p:cNvSpPr>
            <a:spLocks noGrp="1"/>
          </p:cNvSpPr>
          <p:nvPr>
            <p:ph type="dt" sz="half" idx="10"/>
          </p:nvPr>
        </p:nvSpPr>
        <p:spPr/>
        <p:txBody>
          <a:bodyPr/>
          <a:lstStyle/>
          <a:p>
            <a:fld id="{F9933342-81EE-41E9-8A60-23F91A41C2A8}" type="datetimeFigureOut">
              <a:rPr lang="en-IN" smtClean="0"/>
              <a:t>12-12-2022</a:t>
            </a:fld>
            <a:endParaRPr lang="en-IN"/>
          </a:p>
        </p:txBody>
      </p:sp>
      <p:sp>
        <p:nvSpPr>
          <p:cNvPr id="8" name="Footer Placeholder 7">
            <a:extLst>
              <a:ext uri="{FF2B5EF4-FFF2-40B4-BE49-F238E27FC236}">
                <a16:creationId xmlns:a16="http://schemas.microsoft.com/office/drawing/2014/main" id="{50087C09-B8F1-B17B-21ED-8F320D9DFB5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A86F687-8C0B-6E48-E2CA-4F2B37631BD3}"/>
              </a:ext>
            </a:extLst>
          </p:cNvPr>
          <p:cNvSpPr>
            <a:spLocks noGrp="1"/>
          </p:cNvSpPr>
          <p:nvPr>
            <p:ph type="sldNum" sz="quarter" idx="12"/>
          </p:nvPr>
        </p:nvSpPr>
        <p:spPr/>
        <p:txBody>
          <a:bodyPr/>
          <a:lstStyle/>
          <a:p>
            <a:fld id="{8EACC6B0-2D21-46BB-9F6D-0D27151AC1DC}" type="slidenum">
              <a:rPr lang="en-IN" smtClean="0"/>
              <a:t>‹#›</a:t>
            </a:fld>
            <a:endParaRPr lang="en-IN"/>
          </a:p>
        </p:txBody>
      </p:sp>
    </p:spTree>
    <p:extLst>
      <p:ext uri="{BB962C8B-B14F-4D97-AF65-F5344CB8AC3E}">
        <p14:creationId xmlns:p14="http://schemas.microsoft.com/office/powerpoint/2010/main" val="2437669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2F9BF-A001-C163-E597-7CD1445F773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CBED3F5-78D9-8327-A613-A6392E5BDEBF}"/>
              </a:ext>
            </a:extLst>
          </p:cNvPr>
          <p:cNvSpPr>
            <a:spLocks noGrp="1"/>
          </p:cNvSpPr>
          <p:nvPr>
            <p:ph type="dt" sz="half" idx="10"/>
          </p:nvPr>
        </p:nvSpPr>
        <p:spPr/>
        <p:txBody>
          <a:bodyPr/>
          <a:lstStyle/>
          <a:p>
            <a:fld id="{F9933342-81EE-41E9-8A60-23F91A41C2A8}" type="datetimeFigureOut">
              <a:rPr lang="en-IN" smtClean="0"/>
              <a:t>12-12-2022</a:t>
            </a:fld>
            <a:endParaRPr lang="en-IN"/>
          </a:p>
        </p:txBody>
      </p:sp>
      <p:sp>
        <p:nvSpPr>
          <p:cNvPr id="4" name="Footer Placeholder 3">
            <a:extLst>
              <a:ext uri="{FF2B5EF4-FFF2-40B4-BE49-F238E27FC236}">
                <a16:creationId xmlns:a16="http://schemas.microsoft.com/office/drawing/2014/main" id="{93ADAE1F-480E-650C-7AF0-179126A8601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F90E9C1-DDAD-25BF-3598-1F4867C808BD}"/>
              </a:ext>
            </a:extLst>
          </p:cNvPr>
          <p:cNvSpPr>
            <a:spLocks noGrp="1"/>
          </p:cNvSpPr>
          <p:nvPr>
            <p:ph type="sldNum" sz="quarter" idx="12"/>
          </p:nvPr>
        </p:nvSpPr>
        <p:spPr/>
        <p:txBody>
          <a:bodyPr/>
          <a:lstStyle/>
          <a:p>
            <a:fld id="{8EACC6B0-2D21-46BB-9F6D-0D27151AC1DC}" type="slidenum">
              <a:rPr lang="en-IN" smtClean="0"/>
              <a:t>‹#›</a:t>
            </a:fld>
            <a:endParaRPr lang="en-IN"/>
          </a:p>
        </p:txBody>
      </p:sp>
    </p:spTree>
    <p:extLst>
      <p:ext uri="{BB962C8B-B14F-4D97-AF65-F5344CB8AC3E}">
        <p14:creationId xmlns:p14="http://schemas.microsoft.com/office/powerpoint/2010/main" val="1190285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034DB4-48DB-5050-DDF5-EE4ADB4594B4}"/>
              </a:ext>
            </a:extLst>
          </p:cNvPr>
          <p:cNvSpPr>
            <a:spLocks noGrp="1"/>
          </p:cNvSpPr>
          <p:nvPr>
            <p:ph type="dt" sz="half" idx="10"/>
          </p:nvPr>
        </p:nvSpPr>
        <p:spPr/>
        <p:txBody>
          <a:bodyPr/>
          <a:lstStyle/>
          <a:p>
            <a:fld id="{F9933342-81EE-41E9-8A60-23F91A41C2A8}" type="datetimeFigureOut">
              <a:rPr lang="en-IN" smtClean="0"/>
              <a:t>12-12-2022</a:t>
            </a:fld>
            <a:endParaRPr lang="en-IN"/>
          </a:p>
        </p:txBody>
      </p:sp>
      <p:sp>
        <p:nvSpPr>
          <p:cNvPr id="3" name="Footer Placeholder 2">
            <a:extLst>
              <a:ext uri="{FF2B5EF4-FFF2-40B4-BE49-F238E27FC236}">
                <a16:creationId xmlns:a16="http://schemas.microsoft.com/office/drawing/2014/main" id="{C9B4A838-117A-127E-35E8-C3A2F501EB3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059F14B-A335-7E68-1BBC-B95C2A16B6F3}"/>
              </a:ext>
            </a:extLst>
          </p:cNvPr>
          <p:cNvSpPr>
            <a:spLocks noGrp="1"/>
          </p:cNvSpPr>
          <p:nvPr>
            <p:ph type="sldNum" sz="quarter" idx="12"/>
          </p:nvPr>
        </p:nvSpPr>
        <p:spPr/>
        <p:txBody>
          <a:bodyPr/>
          <a:lstStyle/>
          <a:p>
            <a:fld id="{8EACC6B0-2D21-46BB-9F6D-0D27151AC1DC}" type="slidenum">
              <a:rPr lang="en-IN" smtClean="0"/>
              <a:t>‹#›</a:t>
            </a:fld>
            <a:endParaRPr lang="en-IN"/>
          </a:p>
        </p:txBody>
      </p:sp>
    </p:spTree>
    <p:extLst>
      <p:ext uri="{BB962C8B-B14F-4D97-AF65-F5344CB8AC3E}">
        <p14:creationId xmlns:p14="http://schemas.microsoft.com/office/powerpoint/2010/main" val="2277673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CF090-4505-85AA-1399-377DD8D155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65AE8FC-E232-CD83-80CA-1B3C9E23EE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7D1BF88-CDF8-0F19-137C-CC254074DC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88F413-FE5B-C5CF-D415-EFD794212118}"/>
              </a:ext>
            </a:extLst>
          </p:cNvPr>
          <p:cNvSpPr>
            <a:spLocks noGrp="1"/>
          </p:cNvSpPr>
          <p:nvPr>
            <p:ph type="dt" sz="half" idx="10"/>
          </p:nvPr>
        </p:nvSpPr>
        <p:spPr/>
        <p:txBody>
          <a:bodyPr/>
          <a:lstStyle/>
          <a:p>
            <a:fld id="{F9933342-81EE-41E9-8A60-23F91A41C2A8}" type="datetimeFigureOut">
              <a:rPr lang="en-IN" smtClean="0"/>
              <a:t>12-12-2022</a:t>
            </a:fld>
            <a:endParaRPr lang="en-IN"/>
          </a:p>
        </p:txBody>
      </p:sp>
      <p:sp>
        <p:nvSpPr>
          <p:cNvPr id="6" name="Footer Placeholder 5">
            <a:extLst>
              <a:ext uri="{FF2B5EF4-FFF2-40B4-BE49-F238E27FC236}">
                <a16:creationId xmlns:a16="http://schemas.microsoft.com/office/drawing/2014/main" id="{BD593101-27D8-059C-7EDE-E52BB3A08B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A177BC-A5F3-BB7B-8C60-6DA8EF166182}"/>
              </a:ext>
            </a:extLst>
          </p:cNvPr>
          <p:cNvSpPr>
            <a:spLocks noGrp="1"/>
          </p:cNvSpPr>
          <p:nvPr>
            <p:ph type="sldNum" sz="quarter" idx="12"/>
          </p:nvPr>
        </p:nvSpPr>
        <p:spPr/>
        <p:txBody>
          <a:bodyPr/>
          <a:lstStyle/>
          <a:p>
            <a:fld id="{8EACC6B0-2D21-46BB-9F6D-0D27151AC1DC}" type="slidenum">
              <a:rPr lang="en-IN" smtClean="0"/>
              <a:t>‹#›</a:t>
            </a:fld>
            <a:endParaRPr lang="en-IN"/>
          </a:p>
        </p:txBody>
      </p:sp>
    </p:spTree>
    <p:extLst>
      <p:ext uri="{BB962C8B-B14F-4D97-AF65-F5344CB8AC3E}">
        <p14:creationId xmlns:p14="http://schemas.microsoft.com/office/powerpoint/2010/main" val="1089382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8E51C-1EEF-764F-D676-28B3BB2395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9AE3068-A585-DD72-AE8B-33C9129C9D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CDD23F7-AE8E-4D8F-1357-E11F938910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A5EC13-F610-057C-46D8-F5379FEF2431}"/>
              </a:ext>
            </a:extLst>
          </p:cNvPr>
          <p:cNvSpPr>
            <a:spLocks noGrp="1"/>
          </p:cNvSpPr>
          <p:nvPr>
            <p:ph type="dt" sz="half" idx="10"/>
          </p:nvPr>
        </p:nvSpPr>
        <p:spPr/>
        <p:txBody>
          <a:bodyPr/>
          <a:lstStyle/>
          <a:p>
            <a:fld id="{F9933342-81EE-41E9-8A60-23F91A41C2A8}" type="datetimeFigureOut">
              <a:rPr lang="en-IN" smtClean="0"/>
              <a:t>12-12-2022</a:t>
            </a:fld>
            <a:endParaRPr lang="en-IN"/>
          </a:p>
        </p:txBody>
      </p:sp>
      <p:sp>
        <p:nvSpPr>
          <p:cNvPr id="6" name="Footer Placeholder 5">
            <a:extLst>
              <a:ext uri="{FF2B5EF4-FFF2-40B4-BE49-F238E27FC236}">
                <a16:creationId xmlns:a16="http://schemas.microsoft.com/office/drawing/2014/main" id="{63026FA4-8277-E2E5-7266-2B9701E6F3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91A77C-6A01-435F-3F31-1A850D4BAEDC}"/>
              </a:ext>
            </a:extLst>
          </p:cNvPr>
          <p:cNvSpPr>
            <a:spLocks noGrp="1"/>
          </p:cNvSpPr>
          <p:nvPr>
            <p:ph type="sldNum" sz="quarter" idx="12"/>
          </p:nvPr>
        </p:nvSpPr>
        <p:spPr/>
        <p:txBody>
          <a:bodyPr/>
          <a:lstStyle/>
          <a:p>
            <a:fld id="{8EACC6B0-2D21-46BB-9F6D-0D27151AC1DC}" type="slidenum">
              <a:rPr lang="en-IN" smtClean="0"/>
              <a:t>‹#›</a:t>
            </a:fld>
            <a:endParaRPr lang="en-IN"/>
          </a:p>
        </p:txBody>
      </p:sp>
    </p:spTree>
    <p:extLst>
      <p:ext uri="{BB962C8B-B14F-4D97-AF65-F5344CB8AC3E}">
        <p14:creationId xmlns:p14="http://schemas.microsoft.com/office/powerpoint/2010/main" val="2053030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50BA56-2C83-BA8B-E89B-A5E2ACF3F0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684B40-1676-6700-3622-4D776F304E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F4EDE0-8C88-C27A-81D5-5D9B629269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933342-81EE-41E9-8A60-23F91A41C2A8}" type="datetimeFigureOut">
              <a:rPr lang="en-IN" smtClean="0"/>
              <a:t>12-12-2022</a:t>
            </a:fld>
            <a:endParaRPr lang="en-IN"/>
          </a:p>
        </p:txBody>
      </p:sp>
      <p:sp>
        <p:nvSpPr>
          <p:cNvPr id="5" name="Footer Placeholder 4">
            <a:extLst>
              <a:ext uri="{FF2B5EF4-FFF2-40B4-BE49-F238E27FC236}">
                <a16:creationId xmlns:a16="http://schemas.microsoft.com/office/drawing/2014/main" id="{C8F26E72-81AF-EF63-3063-7867E4121F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F5B8D75-342B-8649-94BB-E8D24223D9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ACC6B0-2D21-46BB-9F6D-0D27151AC1DC}" type="slidenum">
              <a:rPr lang="en-IN" smtClean="0"/>
              <a:t>‹#›</a:t>
            </a:fld>
            <a:endParaRPr lang="en-IN"/>
          </a:p>
        </p:txBody>
      </p:sp>
    </p:spTree>
    <p:extLst>
      <p:ext uri="{BB962C8B-B14F-4D97-AF65-F5344CB8AC3E}">
        <p14:creationId xmlns:p14="http://schemas.microsoft.com/office/powerpoint/2010/main" val="1024613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pixabay.com/en/wooden-frame-wood-frame-photo-1725825/"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pexels.com/photo/black-frame-wayfarer-sunglasses-on-white-notebook-229820/" TargetMode="External"/><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3" Type="http://schemas.openxmlformats.org/officeDocument/2006/relationships/hyperlink" Target="https://www.creativity103.com/collections/Wood/slides/varnished_wood.html"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www.pngall.com/sticky-note-png"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en/paper-rustic-background-1809412/"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flickr.com/photos/pareeerica/2894967198"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en/frame-picture-frame-gold-golden-669756/"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flickr.com/photos/chrisser/7990333849/"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pexels.com/photo/gray-laptop-computer-showing-html-codes-in-shallow-focus-photography-160107/" TargetMode="External"/><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hyperlink" Target="http://freebie.photography/office/slides/open_notebook.htm" TargetMode="Externa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E87A6-FBFF-E6B5-B557-01457CB1E16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99B363F-8186-B9E4-4611-33B597C107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
        <p:nvSpPr>
          <p:cNvPr id="7" name="TextBox 6">
            <a:extLst>
              <a:ext uri="{FF2B5EF4-FFF2-40B4-BE49-F238E27FC236}">
                <a16:creationId xmlns:a16="http://schemas.microsoft.com/office/drawing/2014/main" id="{5E00A825-C80C-291B-9DE7-9588E4746CB8}"/>
              </a:ext>
            </a:extLst>
          </p:cNvPr>
          <p:cNvSpPr txBox="1"/>
          <p:nvPr/>
        </p:nvSpPr>
        <p:spPr>
          <a:xfrm>
            <a:off x="3092823" y="5763417"/>
            <a:ext cx="9403977" cy="830997"/>
          </a:xfrm>
          <a:prstGeom prst="rect">
            <a:avLst/>
          </a:prstGeom>
          <a:noFill/>
        </p:spPr>
        <p:txBody>
          <a:bodyPr wrap="square">
            <a:spAutoFit/>
          </a:bodyPr>
          <a:lstStyle/>
          <a:p>
            <a:r>
              <a:rPr lang="en-IN" sz="4800" dirty="0">
                <a:solidFill>
                  <a:schemeClr val="bg1"/>
                </a:solidFill>
                <a:latin typeface="Algerian" panose="04020705040A02060702" pitchFamily="82" charset="0"/>
              </a:rPr>
              <a:t>HOTEL MANAGEMENT SYSTEM</a:t>
            </a:r>
          </a:p>
        </p:txBody>
      </p:sp>
    </p:spTree>
    <p:extLst>
      <p:ext uri="{BB962C8B-B14F-4D97-AF65-F5344CB8AC3E}">
        <p14:creationId xmlns:p14="http://schemas.microsoft.com/office/powerpoint/2010/main" val="3158455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5EA8035D-F03C-9D34-2918-CB9A9BBDB657}"/>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p:spPr>
      </p:pic>
      <p:sp>
        <p:nvSpPr>
          <p:cNvPr id="11" name="TextBox 10">
            <a:extLst>
              <a:ext uri="{FF2B5EF4-FFF2-40B4-BE49-F238E27FC236}">
                <a16:creationId xmlns:a16="http://schemas.microsoft.com/office/drawing/2014/main" id="{248F6602-C71B-AA01-B4F2-20257C52A193}"/>
              </a:ext>
            </a:extLst>
          </p:cNvPr>
          <p:cNvSpPr txBox="1"/>
          <p:nvPr/>
        </p:nvSpPr>
        <p:spPr>
          <a:xfrm>
            <a:off x="2021540" y="793246"/>
            <a:ext cx="7808259" cy="4744569"/>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q"/>
              <a:tabLst>
                <a:tab pos="4867275" algn="l"/>
              </a:tabLst>
            </a:pPr>
            <a:r>
              <a:rPr lang="en-IN" sz="1800" dirty="0">
                <a:effectLst/>
                <a:latin typeface="Book Antiqua" panose="02040602050305030304" pitchFamily="18" charset="0"/>
                <a:ea typeface="Calibri" panose="020F0502020204030204" pitchFamily="34" charset="0"/>
                <a:cs typeface="Gautami" panose="020B0502040204020203" pitchFamily="34" charset="0"/>
              </a:rPr>
              <a:t> </a:t>
            </a:r>
            <a:r>
              <a:rPr lang="en-IN" sz="2800" b="1" dirty="0">
                <a:solidFill>
                  <a:srgbClr val="494623"/>
                </a:solidFill>
                <a:effectLst/>
                <a:latin typeface="Book Antiqua" panose="02040602050305030304" pitchFamily="18" charset="0"/>
                <a:ea typeface="Book Antiqua" panose="02040602050305030304" pitchFamily="18" charset="0"/>
                <a:cs typeface="Book Antiqua" panose="02040602050305030304" pitchFamily="18" charset="0"/>
              </a:rPr>
              <a:t>Conclusion			</a:t>
            </a:r>
            <a:endParaRPr lang="en-IN" sz="1800" dirty="0">
              <a:effectLst/>
              <a:latin typeface="Book Antiqua" panose="02040602050305030304" pitchFamily="18" charset="0"/>
              <a:ea typeface="Calibri" panose="020F0502020204030204" pitchFamily="34" charset="0"/>
              <a:cs typeface="Gautami" panose="020B0502040204020203" pitchFamily="34" charset="0"/>
            </a:endParaRPr>
          </a:p>
          <a:p>
            <a:pPr marL="285750" indent="-285750" algn="just">
              <a:lnSpc>
                <a:spcPct val="107000"/>
              </a:lnSpc>
              <a:spcAft>
                <a:spcPts val="800"/>
              </a:spcAft>
              <a:buFont typeface="Wingdings" panose="05000000000000000000" pitchFamily="2" charset="2"/>
              <a:buChar char="§"/>
              <a:tabLst>
                <a:tab pos="4867275" algn="l"/>
              </a:tabLst>
            </a:pPr>
            <a:r>
              <a:rPr lang="en-IN" sz="1600" dirty="0">
                <a:effectLst/>
                <a:latin typeface="Book Antiqua" panose="02040602050305030304" pitchFamily="18" charset="0"/>
                <a:ea typeface="Calibri" panose="020F0502020204030204" pitchFamily="34" charset="0"/>
                <a:cs typeface="Gautami" panose="020B0502040204020203" pitchFamily="34" charset="0"/>
              </a:rPr>
              <a:t>At this moment on the world everything is going computerized from small things to huge things which  has  brought  a  huge  change  on  our  lives. </a:t>
            </a:r>
          </a:p>
          <a:p>
            <a:pPr marL="285750" indent="-285750" algn="just">
              <a:lnSpc>
                <a:spcPct val="107000"/>
              </a:lnSpc>
              <a:spcAft>
                <a:spcPts val="800"/>
              </a:spcAft>
              <a:buFont typeface="Wingdings" panose="05000000000000000000" pitchFamily="2" charset="2"/>
              <a:buChar char="§"/>
              <a:tabLst>
                <a:tab pos="4867275" algn="l"/>
              </a:tabLst>
            </a:pPr>
            <a:r>
              <a:rPr lang="en-IN" sz="1600" dirty="0">
                <a:effectLst/>
                <a:latin typeface="Book Antiqua" panose="02040602050305030304" pitchFamily="18" charset="0"/>
                <a:ea typeface="Calibri" panose="020F0502020204030204" pitchFamily="34" charset="0"/>
                <a:cs typeface="Gautami" panose="020B0502040204020203" pitchFamily="34" charset="0"/>
              </a:rPr>
              <a:t> A  few  years  ago  computer  was  not  even considered as an essential but  just  a rich person’s toy but the time has changed and as we all know it has a huge impact on our lives. </a:t>
            </a:r>
          </a:p>
          <a:p>
            <a:pPr marL="285750" indent="-285750" algn="just">
              <a:lnSpc>
                <a:spcPct val="107000"/>
              </a:lnSpc>
              <a:spcAft>
                <a:spcPts val="800"/>
              </a:spcAft>
              <a:buFont typeface="Wingdings" panose="05000000000000000000" pitchFamily="2" charset="2"/>
              <a:buChar char="§"/>
              <a:tabLst>
                <a:tab pos="4867275" algn="l"/>
              </a:tabLst>
            </a:pPr>
            <a:r>
              <a:rPr lang="en-IN" sz="1600" dirty="0">
                <a:effectLst/>
                <a:latin typeface="Book Antiqua" panose="02040602050305030304" pitchFamily="18" charset="0"/>
                <a:ea typeface="Calibri" panose="020F0502020204030204" pitchFamily="34" charset="0"/>
                <a:cs typeface="Gautami" panose="020B0502040204020203" pitchFamily="34" charset="0"/>
              </a:rPr>
              <a:t>Huge companies like Apple, Microsoft and many others companies all are investing to make a better future with efficiency. </a:t>
            </a:r>
          </a:p>
          <a:p>
            <a:pPr marL="285750" indent="-285750" algn="just">
              <a:lnSpc>
                <a:spcPct val="107000"/>
              </a:lnSpc>
              <a:spcAft>
                <a:spcPts val="800"/>
              </a:spcAft>
              <a:buFont typeface="Wingdings" panose="05000000000000000000" pitchFamily="2" charset="2"/>
              <a:buChar char="§"/>
              <a:tabLst>
                <a:tab pos="4867275" algn="l"/>
              </a:tabLst>
            </a:pPr>
            <a:r>
              <a:rPr lang="en-IN" sz="1600" dirty="0">
                <a:effectLst/>
                <a:latin typeface="Book Antiqua" panose="02040602050305030304" pitchFamily="18" charset="0"/>
                <a:ea typeface="Calibri" panose="020F0502020204030204" pitchFamily="34" charset="0"/>
                <a:cs typeface="Gautami" panose="020B0502040204020203" pitchFamily="34" charset="0"/>
              </a:rPr>
              <a:t>Tourism has boosted all around the world and hotels need to manage their data properly . Major parts of the world need to manage their customers as anything can happen and even data which were over   a decade ago   can have a huge impact   on some cases. </a:t>
            </a:r>
          </a:p>
          <a:p>
            <a:pPr marL="285750" indent="-285750" algn="just">
              <a:lnSpc>
                <a:spcPct val="107000"/>
              </a:lnSpc>
              <a:spcAft>
                <a:spcPts val="800"/>
              </a:spcAft>
              <a:buFont typeface="Wingdings" panose="05000000000000000000" pitchFamily="2" charset="2"/>
              <a:buChar char="§"/>
              <a:tabLst>
                <a:tab pos="4867275" algn="l"/>
              </a:tabLst>
            </a:pPr>
            <a:r>
              <a:rPr lang="en-IN" sz="1600" dirty="0">
                <a:effectLst/>
                <a:latin typeface="Book Antiqua" panose="02040602050305030304" pitchFamily="18" charset="0"/>
                <a:ea typeface="Calibri" panose="020F0502020204030204" pitchFamily="34" charset="0"/>
                <a:cs typeface="Gautami" panose="020B0502040204020203" pitchFamily="34" charset="0"/>
              </a:rPr>
              <a:t>A person often   makes   some mistakes and with a proper management system those error will be deleted. Data will be stored properly and bills with some features with of the hotel can be added easily without any errors. </a:t>
            </a:r>
            <a:endParaRPr lang="en-IN" sz="1600" dirty="0"/>
          </a:p>
        </p:txBody>
      </p:sp>
    </p:spTree>
    <p:extLst>
      <p:ext uri="{BB962C8B-B14F-4D97-AF65-F5344CB8AC3E}">
        <p14:creationId xmlns:p14="http://schemas.microsoft.com/office/powerpoint/2010/main" val="267503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89A11-2B02-9B6B-2A9B-2B758DAF62A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24E9798-20F0-BE45-5D49-9821A376F30C}"/>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p:spPr>
      </p:pic>
      <p:pic>
        <p:nvPicPr>
          <p:cNvPr id="7" name="Picture 6">
            <a:extLst>
              <a:ext uri="{FF2B5EF4-FFF2-40B4-BE49-F238E27FC236}">
                <a16:creationId xmlns:a16="http://schemas.microsoft.com/office/drawing/2014/main" id="{917812E2-A78F-B85A-FE65-A9ECF8DDA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176" y="161366"/>
            <a:ext cx="6804211" cy="3729318"/>
          </a:xfrm>
          <a:prstGeom prst="rect">
            <a:avLst/>
          </a:prstGeom>
        </p:spPr>
      </p:pic>
    </p:spTree>
    <p:extLst>
      <p:ext uri="{BB962C8B-B14F-4D97-AF65-F5344CB8AC3E}">
        <p14:creationId xmlns:p14="http://schemas.microsoft.com/office/powerpoint/2010/main" val="3303742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E8D18-1203-607D-2039-BEAFB377B1B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A40E489-7310-7FFF-6E82-21056A75CA31}"/>
              </a:ext>
            </a:extLst>
          </p:cNvPr>
          <p:cNvSpPr>
            <a:spLocks noGrp="1"/>
          </p:cNvSpPr>
          <p:nvPr>
            <p:ph idx="1"/>
          </p:nvPr>
        </p:nvSpPr>
        <p:spPr/>
        <p:txBody>
          <a:bodyPr/>
          <a:lstStyle/>
          <a:p>
            <a:endParaRPr lang="en-IN"/>
          </a:p>
        </p:txBody>
      </p:sp>
      <p:pic>
        <p:nvPicPr>
          <p:cNvPr id="4" name="Content Placeholder 4">
            <a:extLst>
              <a:ext uri="{FF2B5EF4-FFF2-40B4-BE49-F238E27FC236}">
                <a16:creationId xmlns:a16="http://schemas.microsoft.com/office/drawing/2014/main" id="{1222BCB4-7B38-261A-D81C-B8A821BF6F4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FBA4FD04-6C60-EC87-3EC9-1C643E9B056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794151" y="98612"/>
            <a:ext cx="5868364" cy="6858000"/>
          </a:xfrm>
          <a:prstGeom prst="rect">
            <a:avLst/>
          </a:prstGeom>
        </p:spPr>
      </p:pic>
      <p:sp>
        <p:nvSpPr>
          <p:cNvPr id="6" name="TextBox 5">
            <a:extLst>
              <a:ext uri="{FF2B5EF4-FFF2-40B4-BE49-F238E27FC236}">
                <a16:creationId xmlns:a16="http://schemas.microsoft.com/office/drawing/2014/main" id="{16830DDD-55FF-2005-D433-01A666A7A76E}"/>
              </a:ext>
            </a:extLst>
          </p:cNvPr>
          <p:cNvSpPr txBox="1"/>
          <p:nvPr/>
        </p:nvSpPr>
        <p:spPr>
          <a:xfrm>
            <a:off x="7979608" y="6956612"/>
            <a:ext cx="2964259" cy="230832"/>
          </a:xfrm>
          <a:prstGeom prst="rect">
            <a:avLst/>
          </a:prstGeom>
          <a:noFill/>
        </p:spPr>
        <p:txBody>
          <a:bodyPr wrap="square" rtlCol="0">
            <a:spAutoFit/>
          </a:bodyPr>
          <a:lstStyle/>
          <a:p>
            <a:r>
              <a:rPr lang="en-IN" sz="900">
                <a:hlinkClick r:id="rId5" tooltip="http://www.pngall.com/sticky-note-png"/>
              </a:rPr>
              <a:t>This Photo</a:t>
            </a:r>
            <a:r>
              <a:rPr lang="en-IN" sz="900"/>
              <a:t> by Unknown Author is licensed under </a:t>
            </a:r>
            <a:r>
              <a:rPr lang="en-IN" sz="900">
                <a:hlinkClick r:id="rId6" tooltip="https://creativecommons.org/licenses/by-nc/3.0/"/>
              </a:rPr>
              <a:t>CC BY-NC</a:t>
            </a:r>
            <a:endParaRPr lang="en-IN" sz="900"/>
          </a:p>
        </p:txBody>
      </p:sp>
      <p:sp>
        <p:nvSpPr>
          <p:cNvPr id="8" name="TextBox 7">
            <a:extLst>
              <a:ext uri="{FF2B5EF4-FFF2-40B4-BE49-F238E27FC236}">
                <a16:creationId xmlns:a16="http://schemas.microsoft.com/office/drawing/2014/main" id="{3B058640-D820-D550-A8FB-5B4DB6D7DC45}"/>
              </a:ext>
            </a:extLst>
          </p:cNvPr>
          <p:cNvSpPr txBox="1"/>
          <p:nvPr/>
        </p:nvSpPr>
        <p:spPr>
          <a:xfrm>
            <a:off x="2628900" y="1377774"/>
            <a:ext cx="6096000" cy="3105337"/>
          </a:xfrm>
          <a:prstGeom prst="rect">
            <a:avLst/>
          </a:prstGeom>
          <a:noFill/>
        </p:spPr>
        <p:txBody>
          <a:bodyPr wrap="square">
            <a:spAutoFit/>
          </a:bodyPr>
          <a:lstStyle/>
          <a:p>
            <a:pPr algn="ctr">
              <a:lnSpc>
                <a:spcPct val="107000"/>
              </a:lnSpc>
              <a:spcAft>
                <a:spcPts val="800"/>
              </a:spcAft>
            </a:pPr>
            <a:endParaRPr lang="en-US" sz="2800" b="1" dirty="0">
              <a:effectLst/>
              <a:latin typeface="Lucida Handwriting" panose="03010101010101010101" pitchFamily="66" charset="0"/>
              <a:ea typeface="Calibri" panose="020F0502020204030204" pitchFamily="34" charset="0"/>
              <a:cs typeface="Arial" panose="020B0604020202020204" pitchFamily="34" charset="0"/>
            </a:endParaRPr>
          </a:p>
          <a:p>
            <a:pPr algn="ctr">
              <a:lnSpc>
                <a:spcPct val="107000"/>
              </a:lnSpc>
              <a:spcAft>
                <a:spcPts val="800"/>
              </a:spcAft>
            </a:pPr>
            <a:r>
              <a:rPr lang="en-US" sz="2800" b="1" dirty="0">
                <a:effectLst/>
                <a:latin typeface="Lucida Handwriting" panose="03010101010101010101" pitchFamily="66" charset="0"/>
                <a:ea typeface="Calibri" panose="020F0502020204030204" pitchFamily="34" charset="0"/>
                <a:cs typeface="Arial" panose="020B0604020202020204" pitchFamily="34" charset="0"/>
              </a:rPr>
              <a:t>Presented by –</a:t>
            </a:r>
          </a:p>
          <a:p>
            <a:pPr algn="ctr">
              <a:lnSpc>
                <a:spcPct val="107000"/>
              </a:lnSpc>
              <a:spcAft>
                <a:spcPts val="800"/>
              </a:spcAft>
            </a:pPr>
            <a:endParaRPr lang="en-US" sz="1800" dirty="0">
              <a:effectLst/>
              <a:latin typeface="Book Antiqua" panose="02040602050305030304" pitchFamily="18" charset="0"/>
              <a:ea typeface="Calibri" panose="020F0502020204030204" pitchFamily="34" charset="0"/>
              <a:cs typeface="Arial" panose="020B0604020202020204" pitchFamily="34" charset="0"/>
            </a:endParaRPr>
          </a:p>
          <a:p>
            <a:pPr algn="ctr">
              <a:lnSpc>
                <a:spcPct val="107000"/>
              </a:lnSpc>
              <a:spcAft>
                <a:spcPts val="800"/>
              </a:spcAft>
            </a:pPr>
            <a:r>
              <a:rPr lang="en-US" dirty="0">
                <a:effectLst/>
                <a:latin typeface="Kristen ITC" panose="03050502040202030202" pitchFamily="66" charset="0"/>
                <a:ea typeface="Calibri" panose="020F0502020204030204" pitchFamily="34" charset="0"/>
                <a:cs typeface="Arial" panose="020B0604020202020204" pitchFamily="34" charset="0"/>
              </a:rPr>
              <a:t>K .Venkatesh           AP21110010933</a:t>
            </a:r>
            <a:endParaRPr lang="en-IN" dirty="0">
              <a:effectLst/>
              <a:latin typeface="Kristen ITC" panose="03050502040202030202" pitchFamily="66" charset="0"/>
              <a:ea typeface="Calibri" panose="020F0502020204030204" pitchFamily="34" charset="0"/>
              <a:cs typeface="Gautami" panose="020B0502040204020203" pitchFamily="34" charset="0"/>
            </a:endParaRPr>
          </a:p>
          <a:p>
            <a:pPr algn="ctr">
              <a:lnSpc>
                <a:spcPct val="107000"/>
              </a:lnSpc>
              <a:spcAft>
                <a:spcPts val="800"/>
              </a:spcAft>
            </a:pPr>
            <a:r>
              <a:rPr lang="en-US" dirty="0">
                <a:effectLst/>
                <a:latin typeface="Kristen ITC" panose="03050502040202030202" pitchFamily="66" charset="0"/>
                <a:ea typeface="Calibri" panose="020F0502020204030204" pitchFamily="34" charset="0"/>
                <a:cs typeface="Arial" panose="020B0604020202020204" pitchFamily="34" charset="0"/>
              </a:rPr>
              <a:t>D . Srinadh      AP21110010951</a:t>
            </a:r>
            <a:endParaRPr lang="en-IN" dirty="0">
              <a:effectLst/>
              <a:latin typeface="Kristen ITC" panose="03050502040202030202" pitchFamily="66" charset="0"/>
              <a:ea typeface="Calibri" panose="020F0502020204030204" pitchFamily="34" charset="0"/>
              <a:cs typeface="Gautami" panose="020B0502040204020203" pitchFamily="34" charset="0"/>
            </a:endParaRPr>
          </a:p>
          <a:p>
            <a:pPr algn="ctr">
              <a:lnSpc>
                <a:spcPct val="107000"/>
              </a:lnSpc>
              <a:spcAft>
                <a:spcPts val="800"/>
              </a:spcAft>
            </a:pPr>
            <a:r>
              <a:rPr lang="en-US" dirty="0">
                <a:effectLst/>
                <a:latin typeface="Kristen ITC" panose="03050502040202030202" pitchFamily="66" charset="0"/>
                <a:ea typeface="Calibri" panose="020F0502020204030204" pitchFamily="34" charset="0"/>
                <a:cs typeface="Arial" panose="020B0604020202020204" pitchFamily="34" charset="0"/>
              </a:rPr>
              <a:t>G . Dhakshayani         AP21110010930</a:t>
            </a:r>
            <a:endParaRPr lang="en-IN" dirty="0">
              <a:effectLst/>
              <a:latin typeface="Kristen ITC" panose="03050502040202030202" pitchFamily="66" charset="0"/>
              <a:ea typeface="Calibri" panose="020F0502020204030204" pitchFamily="34" charset="0"/>
              <a:cs typeface="Gautami" panose="020B0502040204020203" pitchFamily="34" charset="0"/>
            </a:endParaRPr>
          </a:p>
          <a:p>
            <a:pPr algn="ctr">
              <a:lnSpc>
                <a:spcPct val="107000"/>
              </a:lnSpc>
              <a:spcAft>
                <a:spcPts val="800"/>
              </a:spcAft>
            </a:pPr>
            <a:r>
              <a:rPr lang="en-US" dirty="0">
                <a:effectLst/>
                <a:latin typeface="Kristen ITC" panose="03050502040202030202" pitchFamily="66" charset="0"/>
                <a:ea typeface="Calibri" panose="020F0502020204030204" pitchFamily="34" charset="0"/>
                <a:cs typeface="Arial" panose="020B0604020202020204" pitchFamily="34" charset="0"/>
              </a:rPr>
              <a:t>Chandan Shah      AP21110010934</a:t>
            </a:r>
            <a:endParaRPr lang="en-IN" dirty="0">
              <a:effectLst/>
              <a:latin typeface="Kristen ITC" panose="03050502040202030202" pitchFamily="66"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52369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4F093-3AEF-2BB6-EBA0-CDB6CA0CB9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B065927-0BC1-CFAF-2378-8FE0A70B746E}"/>
              </a:ext>
            </a:extLst>
          </p:cNvPr>
          <p:cNvSpPr>
            <a:spLocks noGrp="1"/>
          </p:cNvSpPr>
          <p:nvPr>
            <p:ph idx="1"/>
          </p:nvPr>
        </p:nvSpPr>
        <p:spPr/>
        <p:txBody>
          <a:bodyPr/>
          <a:lstStyle/>
          <a:p>
            <a:endParaRPr lang="en-IN"/>
          </a:p>
        </p:txBody>
      </p:sp>
      <p:pic>
        <p:nvPicPr>
          <p:cNvPr id="4" name="Content Placeholder 4">
            <a:extLst>
              <a:ext uri="{FF2B5EF4-FFF2-40B4-BE49-F238E27FC236}">
                <a16:creationId xmlns:a16="http://schemas.microsoft.com/office/drawing/2014/main" id="{4EF27BCD-C562-7CA4-47D2-32E98BB4670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7999"/>
          </a:xfrm>
          <a:prstGeom prst="rect">
            <a:avLst/>
          </a:prstGeom>
        </p:spPr>
      </p:pic>
      <p:sp>
        <p:nvSpPr>
          <p:cNvPr id="6" name="TextBox 5">
            <a:extLst>
              <a:ext uri="{FF2B5EF4-FFF2-40B4-BE49-F238E27FC236}">
                <a16:creationId xmlns:a16="http://schemas.microsoft.com/office/drawing/2014/main" id="{222F7E82-DDAD-CD9A-C8BC-B1F5FE1E4E6F}"/>
              </a:ext>
            </a:extLst>
          </p:cNvPr>
          <p:cNvSpPr txBox="1"/>
          <p:nvPr/>
        </p:nvSpPr>
        <p:spPr>
          <a:xfrm>
            <a:off x="4491318" y="681037"/>
            <a:ext cx="6096000" cy="584775"/>
          </a:xfrm>
          <a:prstGeom prst="rect">
            <a:avLst/>
          </a:prstGeom>
          <a:noFill/>
        </p:spPr>
        <p:txBody>
          <a:bodyPr wrap="square">
            <a:spAutoFit/>
          </a:bodyPr>
          <a:lstStyle/>
          <a:p>
            <a:r>
              <a:rPr lang="en-IN" sz="3200" b="1" dirty="0">
                <a:latin typeface="Lucida Handwriting" panose="03010101010101010101" pitchFamily="66" charset="0"/>
              </a:rPr>
              <a:t>AGENDA</a:t>
            </a:r>
            <a:endParaRPr lang="en-IN" sz="3200" dirty="0"/>
          </a:p>
        </p:txBody>
      </p:sp>
      <p:sp>
        <p:nvSpPr>
          <p:cNvPr id="8" name="TextBox 7">
            <a:extLst>
              <a:ext uri="{FF2B5EF4-FFF2-40B4-BE49-F238E27FC236}">
                <a16:creationId xmlns:a16="http://schemas.microsoft.com/office/drawing/2014/main" id="{1E4CDC54-27B7-3C96-9AB2-3076CA058947}"/>
              </a:ext>
            </a:extLst>
          </p:cNvPr>
          <p:cNvSpPr txBox="1"/>
          <p:nvPr/>
        </p:nvSpPr>
        <p:spPr>
          <a:xfrm>
            <a:off x="4320987" y="1690688"/>
            <a:ext cx="6096000" cy="4757264"/>
          </a:xfrm>
          <a:prstGeom prst="rect">
            <a:avLst/>
          </a:prstGeom>
          <a:noFill/>
        </p:spPr>
        <p:txBody>
          <a:bodyPr wrap="square">
            <a:spAutoFit/>
          </a:bodyPr>
          <a:lstStyle/>
          <a:p>
            <a:pPr marL="285750" lvl="0" indent="-285750" fontAlgn="base">
              <a:lnSpc>
                <a:spcPct val="107000"/>
              </a:lnSpc>
              <a:spcAft>
                <a:spcPts val="800"/>
              </a:spcAft>
              <a:buClr>
                <a:srgbClr val="000000"/>
              </a:buClr>
              <a:buSzPts val="1200"/>
              <a:buFont typeface="Arial" panose="020B0604020202020204" pitchFamily="34" charset="0"/>
              <a:buChar char="•"/>
            </a:pPr>
            <a:r>
              <a:rPr lang="en-IN" sz="1800" b="1" u="none" strike="noStrike" dirty="0">
                <a:effectLst/>
                <a:uFill>
                  <a:solidFill>
                    <a:srgbClr val="000000"/>
                  </a:solidFill>
                </a:uFill>
                <a:latin typeface="Times New Roman" panose="02020603050405020304" pitchFamily="18" charset="0"/>
                <a:ea typeface="Book Antiqua" panose="02040602050305030304" pitchFamily="18" charset="0"/>
                <a:cs typeface="Times New Roman" panose="02020603050405020304" pitchFamily="18" charset="0"/>
              </a:rPr>
              <a:t>Introduction</a:t>
            </a:r>
          </a:p>
          <a:p>
            <a:pPr marL="285750" lvl="0" indent="-285750" fontAlgn="base">
              <a:lnSpc>
                <a:spcPct val="107000"/>
              </a:lnSpc>
              <a:spcAft>
                <a:spcPts val="800"/>
              </a:spcAft>
              <a:buClr>
                <a:srgbClr val="000000"/>
              </a:buClr>
              <a:buSzPts val="1200"/>
              <a:buFont typeface="Arial" panose="020B0604020202020204" pitchFamily="34" charset="0"/>
              <a:buChar char="•"/>
            </a:pPr>
            <a:r>
              <a:rPr lang="en-IN" b="1" dirty="0">
                <a:uFill>
                  <a:solidFill>
                    <a:srgbClr val="000000"/>
                  </a:solidFill>
                </a:uFill>
                <a:latin typeface="Times New Roman" panose="02020603050405020304" pitchFamily="18" charset="0"/>
                <a:ea typeface="Book Antiqua" panose="02040602050305030304" pitchFamily="18" charset="0"/>
                <a:cs typeface="Times New Roman" panose="02020603050405020304" pitchFamily="18" charset="0"/>
              </a:rPr>
              <a:t>Aim of the Project</a:t>
            </a:r>
          </a:p>
          <a:p>
            <a:pPr marL="285750" lvl="0" indent="-285750" fontAlgn="base">
              <a:lnSpc>
                <a:spcPct val="107000"/>
              </a:lnSpc>
              <a:spcAft>
                <a:spcPts val="800"/>
              </a:spcAft>
              <a:buClr>
                <a:srgbClr val="000000"/>
              </a:buClr>
              <a:buSzPts val="1200"/>
              <a:buFont typeface="Arial" panose="020B0604020202020204" pitchFamily="34" charset="0"/>
              <a:buChar char="•"/>
            </a:pPr>
            <a:r>
              <a:rPr lang="en-IN" sz="1800" b="1" u="none" strike="noStrike" dirty="0">
                <a:effectLst/>
                <a:uFill>
                  <a:solidFill>
                    <a:srgbClr val="000000"/>
                  </a:solidFill>
                </a:uFill>
                <a:latin typeface="Times New Roman" panose="02020603050405020304" pitchFamily="18" charset="0"/>
                <a:ea typeface="Book Antiqua" panose="02040602050305030304" pitchFamily="18" charset="0"/>
                <a:cs typeface="Times New Roman" panose="02020603050405020304" pitchFamily="18" charset="0"/>
              </a:rPr>
              <a:t>Abstract</a:t>
            </a:r>
          </a:p>
          <a:p>
            <a:pPr marL="285750" lvl="0" indent="-285750" fontAlgn="base">
              <a:lnSpc>
                <a:spcPct val="107000"/>
              </a:lnSpc>
              <a:spcAft>
                <a:spcPts val="800"/>
              </a:spcAft>
              <a:buClr>
                <a:srgbClr val="000000"/>
              </a:buClr>
              <a:buSzPts val="1200"/>
              <a:buFont typeface="Arial" panose="020B0604020202020204" pitchFamily="34" charset="0"/>
              <a:buChar char="•"/>
            </a:pPr>
            <a:r>
              <a:rPr lang="en-IN" sz="1800" b="1" u="none" strike="noStrike" dirty="0">
                <a:effectLst/>
                <a:uFill>
                  <a:solidFill>
                    <a:srgbClr val="000000"/>
                  </a:solidFill>
                </a:uFill>
                <a:latin typeface="Times New Roman" panose="02020603050405020304" pitchFamily="18" charset="0"/>
                <a:ea typeface="Book Antiqua" panose="02040602050305030304" pitchFamily="18" charset="0"/>
                <a:cs typeface="Times New Roman" panose="02020603050405020304" pitchFamily="18" charset="0"/>
              </a:rPr>
              <a:t>Project Implementation Process</a:t>
            </a:r>
          </a:p>
          <a:p>
            <a:pPr lvl="0" fontAlgn="base">
              <a:lnSpc>
                <a:spcPct val="107000"/>
              </a:lnSpc>
              <a:spcAft>
                <a:spcPts val="800"/>
              </a:spcAft>
              <a:buClr>
                <a:srgbClr val="000000"/>
              </a:buClr>
              <a:buSzPts val="1200"/>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  Technology  Used</a:t>
            </a:r>
          </a:p>
          <a:p>
            <a:pPr lvl="0" fontAlgn="base">
              <a:lnSpc>
                <a:spcPct val="107000"/>
              </a:lnSpc>
              <a:spcAft>
                <a:spcPts val="800"/>
              </a:spcAft>
              <a:buClr>
                <a:srgbClr val="000000"/>
              </a:buClr>
              <a:buSzPts val="1200"/>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b) Features</a:t>
            </a:r>
          </a:p>
          <a:p>
            <a:pPr lvl="0" fontAlgn="base">
              <a:lnSpc>
                <a:spcPct val="107000"/>
              </a:lnSpc>
              <a:spcAft>
                <a:spcPts val="800"/>
              </a:spcAft>
              <a:buClr>
                <a:srgbClr val="000000"/>
              </a:buClr>
              <a:buSzPts val="1200"/>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c) Methodology</a:t>
            </a:r>
          </a:p>
          <a:p>
            <a:pPr marL="285750" lvl="0" indent="-285750" fontAlgn="base">
              <a:lnSpc>
                <a:spcPct val="107000"/>
              </a:lnSpc>
              <a:spcAft>
                <a:spcPts val="800"/>
              </a:spcAft>
              <a:buClr>
                <a:srgbClr val="000000"/>
              </a:buClr>
              <a:buSzPts val="1200"/>
              <a:buFont typeface="Arial" panose="020B0604020202020204" pitchFamily="34" charset="0"/>
              <a:buChar char="•"/>
            </a:pPr>
            <a:r>
              <a:rPr lang="en-IN" sz="1800" b="1" u="none" strike="noStrike" dirty="0">
                <a:effectLst/>
                <a:uFill>
                  <a:solidFill>
                    <a:srgbClr val="000000"/>
                  </a:solidFill>
                </a:uFill>
                <a:latin typeface="Times New Roman" panose="02020603050405020304" pitchFamily="18" charset="0"/>
                <a:ea typeface="Book Antiqua" panose="02040602050305030304" pitchFamily="18" charset="0"/>
                <a:cs typeface="Times New Roman" panose="02020603050405020304" pitchFamily="18" charset="0"/>
              </a:rPr>
              <a:t>Source  Code</a:t>
            </a:r>
          </a:p>
          <a:p>
            <a:pPr marL="285750" lvl="0" indent="-285750" fontAlgn="base">
              <a:lnSpc>
                <a:spcPct val="107000"/>
              </a:lnSpc>
              <a:spcAft>
                <a:spcPts val="800"/>
              </a:spcAft>
              <a:buClr>
                <a:srgbClr val="000000"/>
              </a:buClr>
              <a:buSzPts val="1200"/>
              <a:buFont typeface="Arial" panose="020B0604020202020204" pitchFamily="34" charset="0"/>
              <a:buChar char="•"/>
            </a:pPr>
            <a:r>
              <a:rPr lang="en-IN" sz="1800" b="1" u="none" strike="noStrike" dirty="0">
                <a:effectLst/>
                <a:uFill>
                  <a:solidFill>
                    <a:srgbClr val="000000"/>
                  </a:solidFill>
                </a:uFill>
                <a:latin typeface="Times New Roman" panose="02020603050405020304" pitchFamily="18" charset="0"/>
                <a:ea typeface="Book Antiqua" panose="02040602050305030304" pitchFamily="18" charset="0"/>
                <a:cs typeface="Times New Roman" panose="02020603050405020304" pitchFamily="18" charset="0"/>
              </a:rPr>
              <a:t>Output Screenshots</a:t>
            </a:r>
          </a:p>
          <a:p>
            <a:pPr marL="285750" lvl="0" indent="-285750" fontAlgn="base">
              <a:lnSpc>
                <a:spcPct val="107000"/>
              </a:lnSpc>
              <a:spcAft>
                <a:spcPts val="800"/>
              </a:spcAft>
              <a:buClr>
                <a:srgbClr val="000000"/>
              </a:buClr>
              <a:buSzPts val="1200"/>
              <a:buFont typeface="Arial" panose="020B0604020202020204" pitchFamily="34" charset="0"/>
              <a:buChar char="•"/>
            </a:pPr>
            <a:r>
              <a:rPr lang="en-IN" sz="1800" b="1" u="none" strike="noStrike" dirty="0">
                <a:effectLst/>
                <a:uFill>
                  <a:solidFill>
                    <a:srgbClr val="000000"/>
                  </a:solidFill>
                </a:uFill>
                <a:latin typeface="Times New Roman" panose="02020603050405020304" pitchFamily="18" charset="0"/>
                <a:ea typeface="Book Antiqua" panose="02040602050305030304" pitchFamily="18" charset="0"/>
                <a:cs typeface="Times New Roman" panose="02020603050405020304" pitchFamily="18" charset="0"/>
              </a:rPr>
              <a:t>Conclusion</a:t>
            </a:r>
          </a:p>
          <a:p>
            <a:pPr marL="285750" lvl="0" indent="-285750" fontAlgn="base">
              <a:lnSpc>
                <a:spcPct val="107000"/>
              </a:lnSpc>
              <a:spcAft>
                <a:spcPts val="800"/>
              </a:spcAft>
              <a:buClr>
                <a:srgbClr val="000000"/>
              </a:buClr>
              <a:buSzPts val="1200"/>
              <a:buFont typeface="Arial" panose="020B0604020202020204" pitchFamily="34" charset="0"/>
              <a:buChar char="•"/>
            </a:pPr>
            <a:r>
              <a:rPr lang="en-IN" b="1" dirty="0">
                <a:uFill>
                  <a:solidFill>
                    <a:srgbClr val="000000"/>
                  </a:solidFill>
                </a:uFill>
                <a:latin typeface="Times New Roman" panose="02020603050405020304" pitchFamily="18" charset="0"/>
                <a:ea typeface="Book Antiqua" panose="02040602050305030304" pitchFamily="18" charset="0"/>
                <a:cs typeface="Times New Roman" panose="02020603050405020304" pitchFamily="18" charset="0"/>
              </a:rPr>
              <a:t>Future work </a:t>
            </a:r>
            <a:endParaRPr lang="en-IN" sz="1800" b="1" u="none" strike="noStrike" dirty="0">
              <a:effectLst/>
              <a:uFill>
                <a:solidFill>
                  <a:srgbClr val="000000"/>
                </a:solidFill>
              </a:uFill>
              <a:latin typeface="Times New Roman" panose="02020603050405020304" pitchFamily="18" charset="0"/>
              <a:ea typeface="Book Antiqua" panose="02040602050305030304" pitchFamily="18" charset="0"/>
              <a:cs typeface="Times New Roman" panose="02020603050405020304" pitchFamily="18" charset="0"/>
            </a:endParaRPr>
          </a:p>
          <a:p>
            <a:pPr marL="285750" lvl="0" indent="-285750" fontAlgn="base">
              <a:lnSpc>
                <a:spcPct val="107000"/>
              </a:lnSpc>
              <a:spcAft>
                <a:spcPts val="800"/>
              </a:spcAft>
              <a:buClr>
                <a:srgbClr val="000000"/>
              </a:buClr>
              <a:buSzPts val="1200"/>
              <a:buFont typeface="Arial" panose="020B0604020202020204" pitchFamily="34" charset="0"/>
              <a:buChar cha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References</a:t>
            </a:r>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5496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515FF-B0BD-A058-2773-DFDA79B9313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A1D6205-0CC1-1CEA-553D-064765A521AB}"/>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p:spPr>
      </p:pic>
      <p:sp>
        <p:nvSpPr>
          <p:cNvPr id="10" name="TextBox 9">
            <a:extLst>
              <a:ext uri="{FF2B5EF4-FFF2-40B4-BE49-F238E27FC236}">
                <a16:creationId xmlns:a16="http://schemas.microsoft.com/office/drawing/2014/main" id="{20DF0B76-BD8C-32FB-6535-1BAAC6DADE36}"/>
              </a:ext>
            </a:extLst>
          </p:cNvPr>
          <p:cNvSpPr txBox="1"/>
          <p:nvPr/>
        </p:nvSpPr>
        <p:spPr>
          <a:xfrm>
            <a:off x="1799124" y="845216"/>
            <a:ext cx="8821270" cy="5076133"/>
          </a:xfrm>
          <a:prstGeom prst="rect">
            <a:avLst/>
          </a:prstGeom>
          <a:noFill/>
        </p:spPr>
        <p:txBody>
          <a:bodyPr wrap="square">
            <a:spAutoFit/>
          </a:bodyPr>
          <a:lstStyle/>
          <a:p>
            <a:pPr marL="1371600" indent="457200">
              <a:lnSpc>
                <a:spcPct val="107000"/>
              </a:lnSpc>
              <a:spcAft>
                <a:spcPts val="800"/>
              </a:spcAft>
            </a:pPr>
            <a:r>
              <a:rPr lang="en-IN" sz="3200" b="1" u="sng" dirty="0">
                <a:effectLst/>
                <a:uFill>
                  <a:solidFill>
                    <a:srgbClr val="494623"/>
                  </a:solidFill>
                </a:uFill>
                <a:latin typeface="Lucida Handwriting" panose="03010101010101010101" pitchFamily="66" charset="0"/>
                <a:ea typeface="Book Antiqua" panose="02040602050305030304" pitchFamily="18" charset="0"/>
                <a:cs typeface="Book Antiqua" panose="02040602050305030304" pitchFamily="18" charset="0"/>
              </a:rPr>
              <a:t>Introduction</a:t>
            </a:r>
            <a:endParaRPr lang="en-IN" sz="3200" b="1" dirty="0">
              <a:effectLst/>
              <a:latin typeface="Lucida Handwriting" panose="03010101010101010101" pitchFamily="66" charset="0"/>
              <a:ea typeface="Calibri" panose="020F0502020204030204" pitchFamily="34" charset="0"/>
              <a:cs typeface="Gautami" panose="020B0502040204020203" pitchFamily="34" charset="0"/>
            </a:endParaRPr>
          </a:p>
          <a:p>
            <a:pPr>
              <a:lnSpc>
                <a:spcPct val="107000"/>
              </a:lnSpc>
              <a:spcAft>
                <a:spcPts val="8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Gautami" panose="020B0502040204020203" pitchFamily="34" charset="0"/>
              </a:rPr>
              <a:t>Almost all people travel around the world and not all have home around the world so they will prefer to live in hotels. </a:t>
            </a:r>
          </a:p>
          <a:p>
            <a:pPr marL="285750" indent="-285750" algn="just">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Gautami" panose="020B0502040204020203" pitchFamily="34" charset="0"/>
              </a:rPr>
              <a:t>This is a huge task for the staffs in hotel as a lot of data of the customers need to be stored properly and efficiently.</a:t>
            </a:r>
          </a:p>
          <a:p>
            <a:pPr marL="285750" indent="-285750" algn="just">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Gautami" panose="020B0502040204020203" pitchFamily="34" charset="0"/>
              </a:rPr>
              <a:t> Implementing a system which can handle all the information about the hotel guest along with the needed facilities all under one system would help the staffs of the hotel. </a:t>
            </a:r>
          </a:p>
          <a:p>
            <a:pPr marL="285750" indent="-285750" algn="just">
              <a:lnSpc>
                <a:spcPct val="107000"/>
              </a:lnSpc>
              <a:spcAft>
                <a:spcPts val="800"/>
              </a:spcAft>
              <a:buFont typeface="Wingdings" panose="05000000000000000000" pitchFamily="2" charset="2"/>
              <a:buChar char="§"/>
            </a:pPr>
            <a:r>
              <a:rPr lang="en-IN" dirty="0">
                <a:latin typeface="Book Antiqua" panose="02040602050305030304" pitchFamily="18" charset="0"/>
                <a:ea typeface="Calibri" panose="020F0502020204030204" pitchFamily="34" charset="0"/>
                <a:cs typeface="Gautami" panose="020B0502040204020203" pitchFamily="34" charset="0"/>
              </a:rPr>
              <a:t> </a:t>
            </a:r>
            <a:r>
              <a:rPr lang="en-IN" sz="1800" dirty="0">
                <a:effectLst/>
                <a:latin typeface="Book Antiqua" panose="02040602050305030304" pitchFamily="18" charset="0"/>
                <a:ea typeface="Calibri" panose="020F0502020204030204" pitchFamily="34" charset="0"/>
                <a:cs typeface="Gautami" panose="020B0502040204020203" pitchFamily="34" charset="0"/>
              </a:rPr>
              <a:t>The system will be optimized to add, modify the details about customer with what facilities they want to add as food, laundry and more. </a:t>
            </a:r>
          </a:p>
          <a:p>
            <a:pPr marL="285750" indent="-285750" algn="just">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Gautami" panose="020B0502040204020203" pitchFamily="34" charset="0"/>
              </a:rPr>
              <a:t>Humans tend to make simple errors like calculating the total bill of a hotel guest can have a huge impact on small hotels, so with the help of my project ‘</a:t>
            </a:r>
            <a:r>
              <a:rPr lang="en-IN" sz="1800" b="1" dirty="0">
                <a:effectLst/>
                <a:latin typeface="Book Antiqua" panose="02040602050305030304" pitchFamily="18" charset="0"/>
                <a:ea typeface="Calibri" panose="020F0502020204030204" pitchFamily="34" charset="0"/>
                <a:cs typeface="Gautami" panose="020B0502040204020203" pitchFamily="34" charset="0"/>
              </a:rPr>
              <a:t>DVCS’ Hotel</a:t>
            </a:r>
            <a:r>
              <a:rPr lang="en-IN" sz="1800" dirty="0">
                <a:effectLst/>
                <a:latin typeface="Book Antiqua" panose="02040602050305030304" pitchFamily="18" charset="0"/>
                <a:ea typeface="Calibri" panose="020F0502020204030204" pitchFamily="34" charset="0"/>
                <a:cs typeface="Gautami" panose="020B0502040204020203" pitchFamily="34" charset="0"/>
              </a:rPr>
              <a:t> will not have such problems and the database will be safe as well.</a:t>
            </a:r>
          </a:p>
        </p:txBody>
      </p:sp>
    </p:spTree>
    <p:extLst>
      <p:ext uri="{BB962C8B-B14F-4D97-AF65-F5344CB8AC3E}">
        <p14:creationId xmlns:p14="http://schemas.microsoft.com/office/powerpoint/2010/main" val="3219736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72C299D-1530-0300-1549-0898A80AFAF0}"/>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p:spPr>
      </p:pic>
      <p:sp>
        <p:nvSpPr>
          <p:cNvPr id="9" name="TextBox 8">
            <a:extLst>
              <a:ext uri="{FF2B5EF4-FFF2-40B4-BE49-F238E27FC236}">
                <a16:creationId xmlns:a16="http://schemas.microsoft.com/office/drawing/2014/main" id="{B17C48D0-442B-2E04-5A93-7378E6A47ED5}"/>
              </a:ext>
            </a:extLst>
          </p:cNvPr>
          <p:cNvSpPr txBox="1"/>
          <p:nvPr/>
        </p:nvSpPr>
        <p:spPr>
          <a:xfrm>
            <a:off x="2557955" y="1691834"/>
            <a:ext cx="6219496" cy="3104440"/>
          </a:xfrm>
          <a:prstGeom prst="rect">
            <a:avLst/>
          </a:prstGeom>
          <a:noFill/>
        </p:spPr>
        <p:txBody>
          <a:bodyPr wrap="square">
            <a:spAutoFit/>
          </a:bodyPr>
          <a:lstStyle/>
          <a:p>
            <a:pPr marL="742950" lvl="1" indent="-285750">
              <a:lnSpc>
                <a:spcPct val="107000"/>
              </a:lnSpc>
              <a:buFont typeface="Wingdings" panose="05000000000000000000" pitchFamily="2" charset="2"/>
              <a:buChar char="q"/>
            </a:pP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Aim of the project    </a:t>
            </a:r>
            <a:r>
              <a:rPr lang="en-IN" sz="1600" b="1" dirty="0">
                <a:effectLst/>
                <a:latin typeface="Book Antiqua" panose="02040602050305030304" pitchFamily="18" charset="0"/>
                <a:ea typeface="Calibri" panose="020F0502020204030204" pitchFamily="34" charset="0"/>
                <a:cs typeface="Gautami" panose="020B0502040204020203" pitchFamily="34" charset="0"/>
              </a:rPr>
              <a:t>                                                                                                                                               </a:t>
            </a:r>
            <a:endParaRPr lang="en-IN" sz="1200" dirty="0">
              <a:effectLst/>
              <a:latin typeface="Book Antiqua" panose="02040602050305030304" pitchFamily="18" charset="0"/>
              <a:ea typeface="Calibri" panose="020F0502020204030204" pitchFamily="34" charset="0"/>
              <a:cs typeface="Gautami" panose="020B0502040204020203" pitchFamily="34" charset="0"/>
            </a:endParaRPr>
          </a:p>
          <a:p>
            <a:pPr marL="228600">
              <a:lnSpc>
                <a:spcPct val="107000"/>
              </a:lnSpc>
            </a:pPr>
            <a:r>
              <a:rPr lang="en-IN" sz="1200" dirty="0">
                <a:effectLst/>
                <a:latin typeface="Book Antiqua" panose="02040602050305030304" pitchFamily="18" charset="0"/>
                <a:ea typeface="Calibri" panose="020F0502020204030204" pitchFamily="34" charset="0"/>
                <a:cs typeface="Gautami" panose="020B0502040204020203" pitchFamily="34" charset="0"/>
              </a:rPr>
              <a:t> </a:t>
            </a:r>
          </a:p>
          <a:p>
            <a:pPr marL="228600" algn="just">
              <a:lnSpc>
                <a:spcPct val="107000"/>
              </a:lnSpc>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The main aim of this project is to fabricate a web application for  lodgings around the world, however concentrating more on India as this is the new innovation here. The system will deal with all the fundamental services done by the hotel, however the online frame work like room booking, checking for room info, restaurant menu and ordering food, payment online or offline. </a:t>
            </a:r>
          </a:p>
          <a:p>
            <a:pPr marL="228600" algn="just">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The system won't be huge, however if necessary in future, more exertion and work should be possible to cause it to develop regarding usefulness and usability.</a:t>
            </a:r>
          </a:p>
        </p:txBody>
      </p:sp>
    </p:spTree>
    <p:extLst>
      <p:ext uri="{BB962C8B-B14F-4D97-AF65-F5344CB8AC3E}">
        <p14:creationId xmlns:p14="http://schemas.microsoft.com/office/powerpoint/2010/main" val="2113533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380AC-229A-1A68-5AC7-B077ED73784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1A4888F-9597-755C-DF06-120B4A3CE645}"/>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920753"/>
          </a:xfrm>
        </p:spPr>
      </p:pic>
      <p:sp>
        <p:nvSpPr>
          <p:cNvPr id="8" name="TextBox 7">
            <a:extLst>
              <a:ext uri="{FF2B5EF4-FFF2-40B4-BE49-F238E27FC236}">
                <a16:creationId xmlns:a16="http://schemas.microsoft.com/office/drawing/2014/main" id="{4336E999-5830-EE32-04E8-007C46069A27}"/>
              </a:ext>
            </a:extLst>
          </p:cNvPr>
          <p:cNvSpPr txBox="1"/>
          <p:nvPr/>
        </p:nvSpPr>
        <p:spPr>
          <a:xfrm>
            <a:off x="1631576" y="1259913"/>
            <a:ext cx="9085730" cy="4786823"/>
          </a:xfrm>
          <a:prstGeom prst="rect">
            <a:avLst/>
          </a:prstGeom>
          <a:noFill/>
        </p:spPr>
        <p:txBody>
          <a:bodyPr wrap="square">
            <a:spAutoFit/>
          </a:bodyPr>
          <a:lstStyle/>
          <a:p>
            <a:pPr marL="1368425" indent="460375">
              <a:lnSpc>
                <a:spcPct val="108000"/>
              </a:lnSpc>
              <a:spcAft>
                <a:spcPts val="1265"/>
              </a:spcAft>
            </a:pPr>
            <a:r>
              <a:rPr lang="en-IN" sz="2800" b="1" dirty="0">
                <a:solidFill>
                  <a:srgbClr val="494623"/>
                </a:solidFill>
                <a:effectLst/>
                <a:latin typeface="Book Antiqua" panose="02040602050305030304" pitchFamily="18" charset="0"/>
                <a:ea typeface="Book Antiqua" panose="02040602050305030304" pitchFamily="18" charset="0"/>
                <a:cs typeface="Book Antiqua" panose="02040602050305030304" pitchFamily="18" charset="0"/>
              </a:rPr>
              <a:t>	     </a:t>
            </a:r>
            <a:r>
              <a:rPr lang="en-IN" sz="2800" b="1" dirty="0">
                <a:solidFill>
                  <a:srgbClr val="494623"/>
                </a:solidFill>
                <a:effectLst/>
                <a:latin typeface="Lucida Handwriting" panose="03010101010101010101" pitchFamily="66" charset="0"/>
                <a:ea typeface="Book Antiqua" panose="02040602050305030304" pitchFamily="18" charset="0"/>
                <a:cs typeface="Book Antiqua" panose="02040602050305030304" pitchFamily="18" charset="0"/>
              </a:rPr>
              <a:t>Abstract</a:t>
            </a:r>
            <a:endParaRPr lang="en-IN" sz="1800" dirty="0">
              <a:effectLst/>
              <a:latin typeface="Lucida Handwriting" panose="03010101010101010101" pitchFamily="66" charset="0"/>
              <a:ea typeface="Calibri" panose="020F0502020204030204" pitchFamily="34" charset="0"/>
              <a:cs typeface="Gautami" panose="020B0502040204020203" pitchFamily="34" charset="0"/>
            </a:endParaRPr>
          </a:p>
          <a:p>
            <a:pPr algn="just">
              <a:lnSpc>
                <a:spcPct val="107000"/>
              </a:lnSpc>
              <a:spcAft>
                <a:spcPts val="800"/>
              </a:spcAft>
            </a:pPr>
            <a:r>
              <a:rPr lang="en-IN" sz="1600" dirty="0">
                <a:effectLst/>
                <a:latin typeface="Book Antiqua" panose="02040602050305030304" pitchFamily="18" charset="0"/>
                <a:ea typeface="Calibri" panose="020F0502020204030204" pitchFamily="34" charset="0"/>
                <a:cs typeface="Gautami" panose="020B0502040204020203" pitchFamily="34" charset="0"/>
              </a:rPr>
              <a:t>The </a:t>
            </a:r>
            <a:r>
              <a:rPr lang="en-IN" sz="1600" dirty="0">
                <a:solidFill>
                  <a:srgbClr val="000000"/>
                </a:solidFill>
                <a:effectLst/>
                <a:latin typeface="Book Antiqua" panose="02040602050305030304" pitchFamily="18" charset="0"/>
                <a:ea typeface="Calibri" panose="020F0502020204030204" pitchFamily="34" charset="0"/>
                <a:cs typeface="Gautami" panose="020B0502040204020203" pitchFamily="34" charset="0"/>
              </a:rPr>
              <a:t> Hotel Management System is one of the best sources for all stages of people as they provide detailed information about the rooms, food service, management, etc. The hotel management project is not an easy task because we develop more than 100 modules for implementation.</a:t>
            </a:r>
            <a:endParaRPr lang="en-IN" sz="1600" dirty="0">
              <a:effectLst/>
              <a:latin typeface="Book Antiqua" panose="02040602050305030304" pitchFamily="18" charset="0"/>
              <a:ea typeface="Calibri" panose="020F0502020204030204" pitchFamily="34" charset="0"/>
              <a:cs typeface="Gautami" panose="020B0502040204020203" pitchFamily="34" charset="0"/>
            </a:endParaRPr>
          </a:p>
          <a:p>
            <a:pPr algn="just">
              <a:lnSpc>
                <a:spcPct val="107000"/>
              </a:lnSpc>
              <a:spcAft>
                <a:spcPts val="800"/>
              </a:spcAft>
            </a:pPr>
            <a:r>
              <a:rPr lang="en-IN" sz="1600" dirty="0">
                <a:solidFill>
                  <a:srgbClr val="000000"/>
                </a:solidFill>
                <a:effectLst/>
                <a:latin typeface="Book Antiqua" panose="02040602050305030304" pitchFamily="18" charset="0"/>
                <a:ea typeface="Calibri" panose="020F0502020204030204" pitchFamily="34" charset="0"/>
                <a:cs typeface="Gautami" panose="020B0502040204020203" pitchFamily="34" charset="0"/>
              </a:rPr>
              <a:t>Let’s Talk about the features of this Simple Hotel Management System using Python, at first, the user has to enter their data. It includes the Full Name of the user, check-in, User’s Address, check-out dates</a:t>
            </a:r>
            <a:r>
              <a:rPr lang="en-IN" sz="1600" dirty="0">
                <a:solidFill>
                  <a:srgbClr val="000000"/>
                </a:solidFill>
                <a:effectLst/>
                <a:latin typeface="Helvetica" panose="020B0604020202020204" pitchFamily="34" charset="0"/>
                <a:ea typeface="Calibri" panose="020F0502020204030204" pitchFamily="34" charset="0"/>
                <a:cs typeface="Gautami" panose="020B0502040204020203" pitchFamily="34" charset="0"/>
              </a:rPr>
              <a:t>.</a:t>
            </a:r>
            <a:r>
              <a:rPr lang="en-IN" sz="1600" dirty="0">
                <a:solidFill>
                  <a:srgbClr val="000000"/>
                </a:solidFill>
                <a:effectLst/>
                <a:latin typeface="Book Antiqua" panose="02040602050305030304" pitchFamily="18" charset="0"/>
                <a:ea typeface="Calibri" panose="020F0502020204030204" pitchFamily="34" charset="0"/>
                <a:cs typeface="Gautami" panose="020B0502040204020203" pitchFamily="34" charset="0"/>
              </a:rPr>
              <a:t> simple system also contains other functions .</a:t>
            </a:r>
            <a:endParaRPr lang="en-IN" sz="1600" dirty="0">
              <a:effectLst/>
              <a:latin typeface="Book Antiqua" panose="02040602050305030304" pitchFamily="18" charset="0"/>
              <a:ea typeface="Calibri" panose="020F0502020204030204" pitchFamily="34" charset="0"/>
              <a:cs typeface="Gautami" panose="020B0502040204020203" pitchFamily="34" charset="0"/>
            </a:endParaRPr>
          </a:p>
          <a:p>
            <a:pPr algn="just">
              <a:lnSpc>
                <a:spcPct val="107000"/>
              </a:lnSpc>
              <a:spcAft>
                <a:spcPts val="800"/>
              </a:spcAft>
            </a:pPr>
            <a:r>
              <a:rPr lang="en-IN" sz="1600" dirty="0">
                <a:solidFill>
                  <a:srgbClr val="000000"/>
                </a:solidFill>
                <a:effectLst/>
                <a:latin typeface="Book Antiqua" panose="02040602050305030304" pitchFamily="18" charset="0"/>
                <a:ea typeface="Calibri" panose="020F0502020204030204" pitchFamily="34" charset="0"/>
                <a:cs typeface="Gautami" panose="020B0502040204020203" pitchFamily="34" charset="0"/>
              </a:rPr>
              <a:t>This system teaches us how we can manage a hotel, restaurant, etc.,</a:t>
            </a:r>
            <a:endParaRPr lang="en-IN" sz="1600" dirty="0">
              <a:effectLst/>
              <a:latin typeface="Book Antiqua" panose="02040602050305030304" pitchFamily="18" charset="0"/>
              <a:ea typeface="Calibri" panose="020F0502020204030204" pitchFamily="34" charset="0"/>
              <a:cs typeface="Gautami" panose="020B0502040204020203" pitchFamily="34" charset="0"/>
            </a:endParaRPr>
          </a:p>
          <a:p>
            <a:pPr algn="just">
              <a:lnSpc>
                <a:spcPct val="107000"/>
              </a:lnSpc>
              <a:spcAft>
                <a:spcPts val="800"/>
              </a:spcAft>
            </a:pPr>
            <a:r>
              <a:rPr lang="en-IN" sz="1600" dirty="0">
                <a:solidFill>
                  <a:srgbClr val="000000"/>
                </a:solidFill>
                <a:effectLst/>
                <a:latin typeface="Book Antiqua" panose="02040602050305030304" pitchFamily="18" charset="0"/>
                <a:ea typeface="Calibri" panose="020F0502020204030204" pitchFamily="34" charset="0"/>
                <a:cs typeface="Gautami" panose="020B0502040204020203" pitchFamily="34" charset="0"/>
              </a:rPr>
              <a:t>It is a user friendly and very easy to use. We have created this project based on the knowledge gained about Python programming so far.</a:t>
            </a:r>
            <a:endParaRPr lang="en-IN" sz="1600" dirty="0">
              <a:effectLst/>
              <a:latin typeface="Book Antiqua" panose="02040602050305030304" pitchFamily="18" charset="0"/>
              <a:ea typeface="Calibri" panose="020F0502020204030204" pitchFamily="34" charset="0"/>
              <a:cs typeface="Gautami" panose="020B0502040204020203" pitchFamily="34" charset="0"/>
            </a:endParaRPr>
          </a:p>
          <a:p>
            <a:pPr algn="just">
              <a:lnSpc>
                <a:spcPct val="107000"/>
              </a:lnSpc>
              <a:spcAft>
                <a:spcPts val="800"/>
              </a:spcAft>
            </a:pPr>
            <a:r>
              <a:rPr lang="en-IN" sz="1600" dirty="0">
                <a:solidFill>
                  <a:srgbClr val="000000"/>
                </a:solidFill>
                <a:effectLst/>
                <a:latin typeface="Book Antiqua" panose="02040602050305030304" pitchFamily="18" charset="0"/>
                <a:ea typeface="Calibri" panose="020F0502020204030204" pitchFamily="34" charset="0"/>
                <a:cs typeface="Gautami" panose="020B0502040204020203" pitchFamily="34" charset="0"/>
              </a:rPr>
              <a:t>Hotel Management System is a desktop application software system where the management of entire hotel is computerized.</a:t>
            </a:r>
            <a:endParaRPr lang="en-IN" sz="1600" dirty="0">
              <a:effectLst/>
              <a:latin typeface="Book Antiqua" panose="02040602050305030304" pitchFamily="18" charset="0"/>
              <a:ea typeface="Calibri" panose="020F0502020204030204" pitchFamily="34" charset="0"/>
              <a:cs typeface="Gautami" panose="020B0502040204020203" pitchFamily="34" charset="0"/>
            </a:endParaRPr>
          </a:p>
          <a:p>
            <a:pPr algn="just">
              <a:lnSpc>
                <a:spcPct val="107000"/>
              </a:lnSpc>
              <a:spcAft>
                <a:spcPts val="800"/>
              </a:spcAft>
            </a:pPr>
            <a:r>
              <a:rPr lang="en-IN" sz="1600" dirty="0">
                <a:solidFill>
                  <a:srgbClr val="000000"/>
                </a:solidFill>
                <a:effectLst/>
                <a:latin typeface="Book Antiqua" panose="02040602050305030304" pitchFamily="18" charset="0"/>
                <a:ea typeface="Calibri" panose="020F0502020204030204" pitchFamily="34" charset="0"/>
                <a:cs typeface="Gautami" panose="020B0502040204020203" pitchFamily="34" charset="0"/>
              </a:rPr>
              <a:t>This project is very useful and can be helpful to many people.</a:t>
            </a:r>
            <a:endParaRPr lang="en-IN" sz="1600" dirty="0">
              <a:effectLst/>
              <a:latin typeface="Book Antiqua" panose="02040602050305030304" pitchFamily="18" charset="0"/>
              <a:ea typeface="Calibri" panose="020F0502020204030204" pitchFamily="34" charset="0"/>
              <a:cs typeface="Gautami" panose="020B0502040204020203" pitchFamily="34" charset="0"/>
            </a:endParaRPr>
          </a:p>
          <a:p>
            <a:pPr>
              <a:lnSpc>
                <a:spcPct val="107000"/>
              </a:lnSpc>
              <a:spcAft>
                <a:spcPts val="800"/>
              </a:spcAft>
            </a:pPr>
            <a:r>
              <a:rPr lang="en-IN" sz="1800" dirty="0">
                <a:effectLst/>
                <a:latin typeface="Book Antiqua" panose="02040602050305030304" pitchFamily="18" charset="0"/>
                <a:ea typeface="Calibri" panose="020F0502020204030204" pitchFamily="34" charset="0"/>
                <a:cs typeface="Gautami" panose="020B0502040204020203" pitchFamily="34" charset="0"/>
              </a:rPr>
              <a:t> </a:t>
            </a:r>
          </a:p>
        </p:txBody>
      </p:sp>
    </p:spTree>
    <p:extLst>
      <p:ext uri="{BB962C8B-B14F-4D97-AF65-F5344CB8AC3E}">
        <p14:creationId xmlns:p14="http://schemas.microsoft.com/office/powerpoint/2010/main" val="1110632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08812-97DC-C4F5-5381-F1BC041965F9}"/>
              </a:ext>
            </a:extLst>
          </p:cNvPr>
          <p:cNvSpPr>
            <a:spLocks noGrp="1"/>
          </p:cNvSpPr>
          <p:nvPr>
            <p:ph type="title"/>
          </p:nvPr>
        </p:nvSpPr>
        <p:spPr/>
        <p:txBody>
          <a:bodyPr/>
          <a:lstStyle/>
          <a:p>
            <a:endParaRPr lang="en-IN"/>
          </a:p>
        </p:txBody>
      </p:sp>
      <p:pic>
        <p:nvPicPr>
          <p:cNvPr id="8" name="Content Placeholder 7">
            <a:extLst>
              <a:ext uri="{FF2B5EF4-FFF2-40B4-BE49-F238E27FC236}">
                <a16:creationId xmlns:a16="http://schemas.microsoft.com/office/drawing/2014/main" id="{968795C3-9108-2D71-0E2B-473D8374DD77}"/>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200079">
            <a:off x="3263471" y="1825625"/>
            <a:ext cx="5665057" cy="4351338"/>
          </a:xfrm>
        </p:spPr>
      </p:pic>
      <p:pic>
        <p:nvPicPr>
          <p:cNvPr id="4" name="Picture 3">
            <a:extLst>
              <a:ext uri="{FF2B5EF4-FFF2-40B4-BE49-F238E27FC236}">
                <a16:creationId xmlns:a16="http://schemas.microsoft.com/office/drawing/2014/main" id="{FDED1ED1-946B-5938-25CB-C3E387B55C1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 y="0"/>
            <a:ext cx="12192000" cy="6858000"/>
          </a:xfrm>
          <a:prstGeom prst="rect">
            <a:avLst/>
          </a:prstGeom>
        </p:spPr>
      </p:pic>
      <p:sp>
        <p:nvSpPr>
          <p:cNvPr id="6" name="TextBox 5">
            <a:extLst>
              <a:ext uri="{FF2B5EF4-FFF2-40B4-BE49-F238E27FC236}">
                <a16:creationId xmlns:a16="http://schemas.microsoft.com/office/drawing/2014/main" id="{349A7495-3D15-FB31-78F7-E284EB53A78C}"/>
              </a:ext>
            </a:extLst>
          </p:cNvPr>
          <p:cNvSpPr txBox="1"/>
          <p:nvPr/>
        </p:nvSpPr>
        <p:spPr>
          <a:xfrm rot="606486">
            <a:off x="1353794" y="1234127"/>
            <a:ext cx="3805112" cy="3169586"/>
          </a:xfrm>
          <a:prstGeom prst="rect">
            <a:avLst/>
          </a:prstGeom>
          <a:noFill/>
        </p:spPr>
        <p:txBody>
          <a:bodyPr wrap="square">
            <a:spAutoFit/>
          </a:bodyPr>
          <a:lstStyle/>
          <a:p>
            <a:pPr marL="454025" indent="460375">
              <a:lnSpc>
                <a:spcPct val="108000"/>
              </a:lnSpc>
              <a:spcAft>
                <a:spcPts val="1265"/>
              </a:spcAft>
            </a:pPr>
            <a:r>
              <a:rPr lang="en-IN" sz="2000" b="1" dirty="0">
                <a:solidFill>
                  <a:srgbClr val="494623"/>
                </a:solidFill>
                <a:effectLst/>
                <a:latin typeface="Times New Roman" panose="02020603050405020304" pitchFamily="18" charset="0"/>
                <a:ea typeface="Book Antiqua" panose="02040602050305030304" pitchFamily="18" charset="0"/>
                <a:cs typeface="Times New Roman" panose="02020603050405020304" pitchFamily="18" charset="0"/>
              </a:rPr>
              <a:t>Project Implementation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535"/>
              </a:spcAft>
            </a:pPr>
            <a:r>
              <a:rPr lang="en-IN" sz="1600" b="1" u="sng" dirty="0">
                <a:solidFill>
                  <a:srgbClr val="494623"/>
                </a:solidFill>
                <a:effectLst/>
                <a:uFill>
                  <a:solidFill>
                    <a:srgbClr val="494623"/>
                  </a:solidFill>
                </a:uFill>
                <a:latin typeface="Book Antiqua" panose="02040602050305030304" pitchFamily="18" charset="0"/>
                <a:ea typeface="Book Antiqua" panose="02040602050305030304" pitchFamily="18" charset="0"/>
                <a:cs typeface="Book Antiqua" panose="02040602050305030304" pitchFamily="18" charset="0"/>
              </a:rPr>
              <a:t>a) Technology Used:</a:t>
            </a:r>
            <a:endParaRPr lang="en-IN" sz="1600" b="1" dirty="0">
              <a:effectLst/>
              <a:latin typeface="Book Antiqua" panose="02040602050305030304" pitchFamily="18" charset="0"/>
              <a:ea typeface="Calibri" panose="020F0502020204030204" pitchFamily="34" charset="0"/>
              <a:cs typeface="Gautami" panose="020B0502040204020203" pitchFamily="34" charset="0"/>
            </a:endParaRPr>
          </a:p>
          <a:p>
            <a:pPr>
              <a:lnSpc>
                <a:spcPct val="107000"/>
              </a:lnSpc>
              <a:spcAft>
                <a:spcPts val="650"/>
              </a:spcAft>
            </a:pPr>
            <a:r>
              <a:rPr lang="en-IN" sz="1600" dirty="0">
                <a:effectLst/>
                <a:latin typeface="Book Antiqua" panose="02040602050305030304" pitchFamily="18" charset="0"/>
                <a:ea typeface="Book Antiqua" panose="02040602050305030304" pitchFamily="18" charset="0"/>
                <a:cs typeface="Book Antiqua" panose="02040602050305030304" pitchFamily="18" charset="0"/>
              </a:rPr>
              <a:t>Language: </a:t>
            </a:r>
            <a:r>
              <a:rPr lang="en-IN" sz="1600" dirty="0">
                <a:effectLst/>
                <a:latin typeface="Book Antiqua" panose="02040602050305030304" pitchFamily="18" charset="0"/>
                <a:ea typeface="Calibri" panose="020F0502020204030204" pitchFamily="34" charset="0"/>
                <a:cs typeface="Gautami" panose="020B0502040204020203" pitchFamily="34" charset="0"/>
              </a:rPr>
              <a:t>Python</a:t>
            </a:r>
          </a:p>
          <a:p>
            <a:pPr>
              <a:lnSpc>
                <a:spcPct val="107000"/>
              </a:lnSpc>
              <a:spcAft>
                <a:spcPts val="650"/>
              </a:spcAft>
            </a:pPr>
            <a:r>
              <a:rPr lang="en-IN" sz="1600" dirty="0">
                <a:effectLst/>
                <a:latin typeface="Book Antiqua" panose="02040602050305030304" pitchFamily="18" charset="0"/>
                <a:ea typeface="Book Antiqua" panose="02040602050305030304" pitchFamily="18" charset="0"/>
                <a:cs typeface="Book Antiqua" panose="02040602050305030304" pitchFamily="18" charset="0"/>
              </a:rPr>
              <a:t>IDLE :</a:t>
            </a:r>
            <a:r>
              <a:rPr lang="en-IN" sz="1600" dirty="0">
                <a:effectLst/>
                <a:latin typeface="Book Antiqua" panose="02040602050305030304" pitchFamily="18" charset="0"/>
                <a:ea typeface="Calibri" panose="020F0502020204030204" pitchFamily="34" charset="0"/>
                <a:cs typeface="Gautami" panose="020B0502040204020203" pitchFamily="34" charset="0"/>
              </a:rPr>
              <a:t> Python IDLE</a:t>
            </a:r>
          </a:p>
          <a:p>
            <a:pPr>
              <a:lnSpc>
                <a:spcPct val="107000"/>
              </a:lnSpc>
              <a:spcAft>
                <a:spcPts val="650"/>
              </a:spcAft>
            </a:pPr>
            <a:r>
              <a:rPr lang="en-IN" sz="1600" dirty="0">
                <a:effectLst/>
                <a:latin typeface="Book Antiqua" panose="02040602050305030304" pitchFamily="18" charset="0"/>
                <a:ea typeface="Book Antiqua" panose="02040602050305030304" pitchFamily="18" charset="0"/>
                <a:cs typeface="Book Antiqua" panose="02040602050305030304" pitchFamily="18" charset="0"/>
              </a:rPr>
              <a:t>Operating System :</a:t>
            </a:r>
            <a:r>
              <a:rPr lang="en-IN" sz="1600" dirty="0">
                <a:effectLst/>
                <a:latin typeface="Book Antiqua" panose="02040602050305030304" pitchFamily="18" charset="0"/>
                <a:ea typeface="Calibri" panose="020F0502020204030204" pitchFamily="34" charset="0"/>
                <a:cs typeface="Gautami" panose="020B0502040204020203" pitchFamily="34" charset="0"/>
              </a:rPr>
              <a:t> Windows 11</a:t>
            </a:r>
          </a:p>
          <a:p>
            <a:pPr>
              <a:lnSpc>
                <a:spcPct val="107000"/>
              </a:lnSpc>
              <a:spcAft>
                <a:spcPts val="650"/>
              </a:spcAft>
            </a:pPr>
            <a:r>
              <a:rPr lang="en-IN" sz="1600" dirty="0">
                <a:solidFill>
                  <a:srgbClr val="494623"/>
                </a:solidFill>
                <a:effectLst/>
                <a:latin typeface="Book Antiqua" panose="02040602050305030304" pitchFamily="18" charset="0"/>
                <a:ea typeface="Book Antiqua" panose="02040602050305030304" pitchFamily="18" charset="0"/>
                <a:cs typeface="Book Antiqua" panose="02040602050305030304" pitchFamily="18" charset="0"/>
              </a:rPr>
              <a:t>Processors : Intel Core i5 processor</a:t>
            </a:r>
            <a:endParaRPr lang="en-IN" sz="1600" dirty="0">
              <a:effectLst/>
              <a:latin typeface="Book Antiqua" panose="02040602050305030304" pitchFamily="18" charset="0"/>
              <a:ea typeface="Calibri" panose="020F0502020204030204" pitchFamily="34" charset="0"/>
              <a:cs typeface="Gautami" panose="020B0502040204020203" pitchFamily="34" charset="0"/>
            </a:endParaRPr>
          </a:p>
          <a:p>
            <a:pPr>
              <a:lnSpc>
                <a:spcPct val="107000"/>
              </a:lnSpc>
              <a:spcAft>
                <a:spcPts val="1535"/>
              </a:spcAft>
            </a:pPr>
            <a:r>
              <a:rPr lang="en-IN" sz="1600" dirty="0">
                <a:solidFill>
                  <a:srgbClr val="494623"/>
                </a:solidFill>
                <a:effectLst/>
                <a:latin typeface="Book Antiqua" panose="02040602050305030304" pitchFamily="18" charset="0"/>
                <a:ea typeface="Book Antiqua" panose="02040602050305030304" pitchFamily="18" charset="0"/>
                <a:cs typeface="Book Antiqua" panose="02040602050305030304" pitchFamily="18" charset="0"/>
              </a:rPr>
              <a:t>Disk space : 3 to 4 GB.</a:t>
            </a:r>
            <a:endParaRPr lang="en-IN" sz="1600" dirty="0">
              <a:effectLst/>
              <a:latin typeface="Book Antiqua" panose="02040602050305030304" pitchFamily="18" charset="0"/>
              <a:ea typeface="Calibri" panose="020F0502020204030204" pitchFamily="34" charset="0"/>
              <a:cs typeface="Gautami" panose="020B0502040204020203" pitchFamily="34" charset="0"/>
            </a:endParaRPr>
          </a:p>
          <a:p>
            <a:pPr>
              <a:lnSpc>
                <a:spcPct val="107000"/>
              </a:lnSpc>
              <a:spcAft>
                <a:spcPts val="1535"/>
              </a:spcAft>
            </a:pPr>
            <a:r>
              <a:rPr lang="en-IN" sz="1600" dirty="0">
                <a:solidFill>
                  <a:srgbClr val="494623"/>
                </a:solidFill>
                <a:effectLst/>
                <a:latin typeface="Book Antiqua" panose="02040602050305030304" pitchFamily="18" charset="0"/>
                <a:ea typeface="Book Antiqua" panose="02040602050305030304" pitchFamily="18" charset="0"/>
                <a:cs typeface="Book Antiqua" panose="02040602050305030304" pitchFamily="18" charset="0"/>
              </a:rPr>
              <a:t>Python Version : Python 3.9. 8</a:t>
            </a:r>
            <a:endParaRPr lang="en-IN" sz="1600" dirty="0">
              <a:effectLst/>
              <a:latin typeface="Book Antiqua" panose="02040602050305030304" pitchFamily="18" charset="0"/>
              <a:ea typeface="Calibri" panose="020F0502020204030204" pitchFamily="34" charset="0"/>
              <a:cs typeface="Gautami" panose="020B0502040204020203" pitchFamily="34" charset="0"/>
            </a:endParaRPr>
          </a:p>
        </p:txBody>
      </p:sp>
      <p:pic>
        <p:nvPicPr>
          <p:cNvPr id="9" name="Content Placeholder 7">
            <a:extLst>
              <a:ext uri="{FF2B5EF4-FFF2-40B4-BE49-F238E27FC236}">
                <a16:creationId xmlns:a16="http://schemas.microsoft.com/office/drawing/2014/main" id="{AFAD1D68-7672-0F42-C213-D986ACD5CBC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420767">
            <a:off x="6754379" y="2164752"/>
            <a:ext cx="2567150" cy="2252516"/>
          </a:xfrm>
          <a:prstGeom prst="rect">
            <a:avLst/>
          </a:prstGeom>
        </p:spPr>
      </p:pic>
    </p:spTree>
    <p:extLst>
      <p:ext uri="{BB962C8B-B14F-4D97-AF65-F5344CB8AC3E}">
        <p14:creationId xmlns:p14="http://schemas.microsoft.com/office/powerpoint/2010/main" val="3055728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70A88-2E06-93B2-B973-98EBAF0BB4A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C79602D-3B22-4134-6A1C-3A082C5176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id="{02F6511C-EE60-A71C-E088-0BEC50F0DC02}"/>
              </a:ext>
            </a:extLst>
          </p:cNvPr>
          <p:cNvSpPr txBox="1"/>
          <p:nvPr/>
        </p:nvSpPr>
        <p:spPr>
          <a:xfrm flipH="1">
            <a:off x="4886661" y="1167468"/>
            <a:ext cx="3710493" cy="523220"/>
          </a:xfrm>
          <a:prstGeom prst="rect">
            <a:avLst/>
          </a:prstGeom>
          <a:noFill/>
        </p:spPr>
        <p:txBody>
          <a:bodyPr wrap="square" rtlCol="0">
            <a:spAutoFit/>
          </a:bodyPr>
          <a:lstStyle/>
          <a:p>
            <a:r>
              <a:rPr lang="en-IN" sz="2800" b="1" dirty="0">
                <a:latin typeface="Lucida Handwriting" panose="03010101010101010101" pitchFamily="66" charset="0"/>
              </a:rPr>
              <a:t>FEATURES</a:t>
            </a:r>
          </a:p>
        </p:txBody>
      </p:sp>
      <p:sp>
        <p:nvSpPr>
          <p:cNvPr id="4" name="TextBox 3">
            <a:extLst>
              <a:ext uri="{FF2B5EF4-FFF2-40B4-BE49-F238E27FC236}">
                <a16:creationId xmlns:a16="http://schemas.microsoft.com/office/drawing/2014/main" id="{94B4F3B2-0AD7-BE48-1D11-57A42EC699B3}"/>
              </a:ext>
            </a:extLst>
          </p:cNvPr>
          <p:cNvSpPr txBox="1"/>
          <p:nvPr/>
        </p:nvSpPr>
        <p:spPr>
          <a:xfrm>
            <a:off x="3440824" y="1837122"/>
            <a:ext cx="6093372" cy="3529492"/>
          </a:xfrm>
          <a:prstGeom prst="rect">
            <a:avLst/>
          </a:prstGeom>
          <a:noFill/>
        </p:spPr>
        <p:txBody>
          <a:bodyPr wrap="square">
            <a:spAutoFit/>
          </a:bodyPr>
          <a:lstStyle/>
          <a:p>
            <a:pPr marL="342900" lvl="0" indent="-342900">
              <a:lnSpc>
                <a:spcPct val="107000"/>
              </a:lnSpc>
              <a:spcAft>
                <a:spcPts val="1535"/>
              </a:spcAft>
              <a:buFont typeface="Symbol" panose="05050102010706020507" pitchFamily="18"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It inputs the following features in our project </a:t>
            </a:r>
          </a:p>
          <a:p>
            <a:pPr marL="342900" lvl="0" indent="-342900">
              <a:lnSpc>
                <a:spcPct val="107000"/>
              </a:lnSpc>
              <a:spcAft>
                <a:spcPts val="1535"/>
              </a:spcAft>
              <a:buSzPts val="1200"/>
              <a:buFont typeface="+mj-lt"/>
              <a:buAutoNum type="alphaLcParen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Booking of Hotel </a:t>
            </a:r>
          </a:p>
          <a:p>
            <a:pPr marL="342900" lvl="0" indent="-342900">
              <a:lnSpc>
                <a:spcPct val="107000"/>
              </a:lnSpc>
              <a:spcAft>
                <a:spcPts val="1535"/>
              </a:spcAft>
              <a:buSzPts val="1200"/>
              <a:buFont typeface="+mj-lt"/>
              <a:buAutoNum type="alphaLcParen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Rooms info required</a:t>
            </a:r>
          </a:p>
          <a:p>
            <a:pPr marL="342900" lvl="0" indent="-342900">
              <a:lnSpc>
                <a:spcPct val="107000"/>
              </a:lnSpc>
              <a:spcAft>
                <a:spcPts val="1535"/>
              </a:spcAft>
              <a:buSzPts val="1200"/>
              <a:buFont typeface="+mj-lt"/>
              <a:buAutoNum type="alphaLcParen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Restaurant (Food)</a:t>
            </a:r>
          </a:p>
          <a:p>
            <a:pPr marL="342900" lvl="0" indent="-342900">
              <a:lnSpc>
                <a:spcPct val="107000"/>
              </a:lnSpc>
              <a:spcAft>
                <a:spcPts val="1535"/>
              </a:spcAft>
              <a:buSzPts val="1200"/>
              <a:buFont typeface="+mj-lt"/>
              <a:buAutoNum type="alphaLcParen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Payment method</a:t>
            </a:r>
          </a:p>
          <a:p>
            <a:pPr marL="342900" lvl="0" indent="-342900">
              <a:lnSpc>
                <a:spcPct val="107000"/>
              </a:lnSpc>
              <a:spcAft>
                <a:spcPts val="1535"/>
              </a:spcAft>
              <a:buSzPts val="1200"/>
              <a:buFont typeface="+mj-lt"/>
              <a:buAutoNum type="alphaLcParen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Record book</a:t>
            </a:r>
          </a:p>
          <a:p>
            <a:pPr marL="342900" lvl="0" indent="-342900">
              <a:lnSpc>
                <a:spcPct val="107000"/>
              </a:lnSpc>
              <a:spcAft>
                <a:spcPts val="1535"/>
              </a:spcAft>
              <a:buSzPts val="1200"/>
              <a:buFont typeface="+mj-lt"/>
              <a:buAutoNum type="alphaLcParen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Exit</a:t>
            </a:r>
          </a:p>
        </p:txBody>
      </p:sp>
    </p:spTree>
    <p:extLst>
      <p:ext uri="{BB962C8B-B14F-4D97-AF65-F5344CB8AC3E}">
        <p14:creationId xmlns:p14="http://schemas.microsoft.com/office/powerpoint/2010/main" val="1459053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AD82-2F15-F8B2-442D-2F402741B18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F4E3F39-1891-D29D-30EB-E6F03C0ACB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
        <p:nvSpPr>
          <p:cNvPr id="7" name="TextBox 6">
            <a:extLst>
              <a:ext uri="{FF2B5EF4-FFF2-40B4-BE49-F238E27FC236}">
                <a16:creationId xmlns:a16="http://schemas.microsoft.com/office/drawing/2014/main" id="{3069BD73-0DB7-4945-BE75-D79BE05391F9}"/>
              </a:ext>
            </a:extLst>
          </p:cNvPr>
          <p:cNvSpPr txBox="1"/>
          <p:nvPr/>
        </p:nvSpPr>
        <p:spPr>
          <a:xfrm>
            <a:off x="4455460" y="662498"/>
            <a:ext cx="6096000" cy="461665"/>
          </a:xfrm>
          <a:prstGeom prst="rect">
            <a:avLst/>
          </a:prstGeom>
          <a:noFill/>
        </p:spPr>
        <p:txBody>
          <a:bodyPr wrap="square">
            <a:spAutoFit/>
          </a:bodyPr>
          <a:lstStyle/>
          <a:p>
            <a:r>
              <a:rPr lang="en-IN" sz="2400" b="1" dirty="0">
                <a:latin typeface="Lucida Handwriting" panose="03010101010101010101" pitchFamily="66" charset="0"/>
              </a:rPr>
              <a:t>Methodology  </a:t>
            </a:r>
          </a:p>
        </p:txBody>
      </p:sp>
      <p:sp>
        <p:nvSpPr>
          <p:cNvPr id="4" name="TextBox 3">
            <a:extLst>
              <a:ext uri="{FF2B5EF4-FFF2-40B4-BE49-F238E27FC236}">
                <a16:creationId xmlns:a16="http://schemas.microsoft.com/office/drawing/2014/main" id="{26643DD0-758B-4ECB-1012-EA9EB74DFD26}"/>
              </a:ext>
            </a:extLst>
          </p:cNvPr>
          <p:cNvSpPr txBox="1"/>
          <p:nvPr/>
        </p:nvSpPr>
        <p:spPr>
          <a:xfrm>
            <a:off x="1225439" y="1803731"/>
            <a:ext cx="9741120" cy="4064511"/>
          </a:xfrm>
          <a:prstGeom prst="rect">
            <a:avLst/>
          </a:prstGeom>
          <a:noFill/>
        </p:spPr>
        <p:txBody>
          <a:bodyPr wrap="square">
            <a:spAutoFit/>
          </a:bodyPr>
          <a:lstStyle/>
          <a:p>
            <a:pPr>
              <a:lnSpc>
                <a:spcPct val="107000"/>
              </a:lnSpc>
              <a:spcAft>
                <a:spcPts val="800"/>
              </a:spcAft>
            </a:pPr>
            <a:r>
              <a:rPr lang="en-IN" sz="1600" dirty="0">
                <a:effectLst/>
                <a:latin typeface="Book Antiqua" panose="02040602050305030304" pitchFamily="18" charset="0"/>
                <a:ea typeface="Calibri" panose="020F0502020204030204" pitchFamily="34" charset="0"/>
                <a:cs typeface="Gautami" panose="020B0502040204020203" pitchFamily="34" charset="0"/>
              </a:rPr>
              <a:t>Concept of functions is used in this project </a:t>
            </a:r>
          </a:p>
          <a:p>
            <a:pPr>
              <a:lnSpc>
                <a:spcPct val="107000"/>
              </a:lnSpc>
              <a:spcAft>
                <a:spcPts val="800"/>
              </a:spcAft>
            </a:pPr>
            <a:r>
              <a:rPr lang="en-IN" sz="1600" dirty="0">
                <a:effectLst/>
                <a:latin typeface="Book Antiqua" panose="02040602050305030304" pitchFamily="18" charset="0"/>
                <a:ea typeface="Calibri" panose="020F0502020204030204" pitchFamily="34" charset="0"/>
                <a:cs typeface="Gautami" panose="020B0502040204020203" pitchFamily="34" charset="0"/>
              </a:rPr>
              <a:t>Functions Created</a:t>
            </a:r>
          </a:p>
          <a:p>
            <a:pPr>
              <a:lnSpc>
                <a:spcPct val="107000"/>
              </a:lnSpc>
              <a:spcAft>
                <a:spcPts val="800"/>
              </a:spcAft>
            </a:pPr>
            <a:r>
              <a:rPr lang="en-IN" sz="1600" b="1" dirty="0">
                <a:effectLst/>
                <a:latin typeface="Book Antiqua" panose="02040602050305030304" pitchFamily="18" charset="0"/>
                <a:ea typeface="Calibri" panose="020F0502020204030204" pitchFamily="34" charset="0"/>
                <a:cs typeface="Gautami" panose="020B0502040204020203" pitchFamily="34" charset="0"/>
              </a:rPr>
              <a:t>Home() -</a:t>
            </a:r>
            <a:r>
              <a:rPr lang="en-IN" sz="1600" dirty="0">
                <a:effectLst/>
                <a:latin typeface="Book Antiqua" panose="02040602050305030304" pitchFamily="18" charset="0"/>
                <a:ea typeface="Calibri" panose="020F0502020204030204" pitchFamily="34" charset="0"/>
                <a:cs typeface="Gautami" panose="020B0502040204020203" pitchFamily="34" charset="0"/>
              </a:rPr>
              <a:t> Function to display the project’s main screen i.e. the home page of the project or you can say the main menu for selecting the desired operation to perform. </a:t>
            </a:r>
          </a:p>
          <a:p>
            <a:pPr>
              <a:lnSpc>
                <a:spcPct val="107000"/>
              </a:lnSpc>
              <a:spcAft>
                <a:spcPts val="800"/>
              </a:spcAft>
            </a:pPr>
            <a:r>
              <a:rPr lang="en-IN" sz="1600" b="1" dirty="0">
                <a:effectLst/>
                <a:latin typeface="Book Antiqua" panose="02040602050305030304" pitchFamily="18" charset="0"/>
                <a:ea typeface="Calibri" panose="020F0502020204030204" pitchFamily="34" charset="0"/>
                <a:cs typeface="Gautami" panose="020B0502040204020203" pitchFamily="34" charset="0"/>
              </a:rPr>
              <a:t>Date (str) -</a:t>
            </a:r>
            <a:r>
              <a:rPr lang="en-IN" sz="1600" dirty="0">
                <a:effectLst/>
                <a:latin typeface="Book Antiqua" panose="02040602050305030304" pitchFamily="18" charset="0"/>
                <a:ea typeface="Calibri" panose="020F0502020204030204" pitchFamily="34" charset="0"/>
                <a:cs typeface="Gautami" panose="020B0502040204020203" pitchFamily="34" charset="0"/>
              </a:rPr>
              <a:t> Function to validate date entered by the user/customer. </a:t>
            </a:r>
          </a:p>
          <a:p>
            <a:pPr>
              <a:lnSpc>
                <a:spcPct val="107000"/>
              </a:lnSpc>
              <a:spcAft>
                <a:spcPts val="800"/>
              </a:spcAft>
            </a:pPr>
            <a:r>
              <a:rPr lang="en-IN" sz="1600" b="1" dirty="0">
                <a:effectLst/>
                <a:latin typeface="Book Antiqua" panose="02040602050305030304" pitchFamily="18" charset="0"/>
                <a:ea typeface="Calibri" panose="020F0502020204030204" pitchFamily="34" charset="0"/>
                <a:cs typeface="Gautami" panose="020B0502040204020203" pitchFamily="34" charset="0"/>
              </a:rPr>
              <a:t>Booking () -</a:t>
            </a:r>
            <a:r>
              <a:rPr lang="en-IN" sz="1600" dirty="0">
                <a:effectLst/>
                <a:latin typeface="Book Antiqua" panose="02040602050305030304" pitchFamily="18" charset="0"/>
                <a:ea typeface="Calibri" panose="020F0502020204030204" pitchFamily="34" charset="0"/>
                <a:cs typeface="Gautami" panose="020B0502040204020203" pitchFamily="34" charset="0"/>
              </a:rPr>
              <a:t> Function for booking room in hotel by entering user/customer details. </a:t>
            </a:r>
          </a:p>
          <a:p>
            <a:pPr>
              <a:lnSpc>
                <a:spcPct val="107000"/>
              </a:lnSpc>
              <a:spcAft>
                <a:spcPts val="800"/>
              </a:spcAft>
            </a:pPr>
            <a:r>
              <a:rPr lang="en-IN" sz="1600" b="1" dirty="0">
                <a:effectLst/>
                <a:latin typeface="Book Antiqua" panose="02040602050305030304" pitchFamily="18" charset="0"/>
                <a:ea typeface="Calibri" panose="020F0502020204030204" pitchFamily="34" charset="0"/>
                <a:cs typeface="Gautami" panose="020B0502040204020203" pitchFamily="34" charset="0"/>
              </a:rPr>
              <a:t>Room Info() -</a:t>
            </a:r>
            <a:r>
              <a:rPr lang="en-IN" sz="1600" dirty="0">
                <a:effectLst/>
                <a:latin typeface="Book Antiqua" panose="02040602050305030304" pitchFamily="18" charset="0"/>
                <a:ea typeface="Calibri" panose="020F0502020204030204" pitchFamily="34" charset="0"/>
                <a:cs typeface="Gautami" panose="020B0502040204020203" pitchFamily="34" charset="0"/>
              </a:rPr>
              <a:t> Function to provide users/customers with hotel rooms information(i.e. about room amenities). </a:t>
            </a:r>
          </a:p>
          <a:p>
            <a:pPr>
              <a:lnSpc>
                <a:spcPct val="107000"/>
              </a:lnSpc>
              <a:spcAft>
                <a:spcPts val="800"/>
              </a:spcAft>
            </a:pPr>
            <a:r>
              <a:rPr lang="en-IN" sz="1600" b="1" dirty="0">
                <a:effectLst/>
                <a:latin typeface="Book Antiqua" panose="02040602050305030304" pitchFamily="18" charset="0"/>
                <a:ea typeface="Calibri" panose="020F0502020204030204" pitchFamily="34" charset="0"/>
                <a:cs typeface="Gautami" panose="020B0502040204020203" pitchFamily="34" charset="0"/>
              </a:rPr>
              <a:t>Restaurant () -</a:t>
            </a:r>
            <a:r>
              <a:rPr lang="en-IN" sz="1600" dirty="0">
                <a:effectLst/>
                <a:latin typeface="Book Antiqua" panose="02040602050305030304" pitchFamily="18" charset="0"/>
                <a:ea typeface="Calibri" panose="020F0502020204030204" pitchFamily="34" charset="0"/>
                <a:cs typeface="Gautami" panose="020B0502040204020203" pitchFamily="34" charset="0"/>
              </a:rPr>
              <a:t> Function for room service which provides user/customer with the restaurant’s menu card to order food at the room. </a:t>
            </a:r>
          </a:p>
          <a:p>
            <a:pPr>
              <a:lnSpc>
                <a:spcPct val="107000"/>
              </a:lnSpc>
              <a:spcAft>
                <a:spcPts val="800"/>
              </a:spcAft>
            </a:pPr>
            <a:r>
              <a:rPr lang="en-IN" sz="1600" b="1" dirty="0">
                <a:effectLst/>
                <a:latin typeface="Book Antiqua" panose="02040602050305030304" pitchFamily="18" charset="0"/>
                <a:ea typeface="Calibri" panose="020F0502020204030204" pitchFamily="34" charset="0"/>
                <a:cs typeface="Gautami" panose="020B0502040204020203" pitchFamily="34" charset="0"/>
              </a:rPr>
              <a:t>Payment () -</a:t>
            </a:r>
            <a:r>
              <a:rPr lang="en-IN" sz="1600" dirty="0">
                <a:effectLst/>
                <a:latin typeface="Book Antiqua" panose="02040602050305030304" pitchFamily="18" charset="0"/>
                <a:ea typeface="Calibri" panose="020F0502020204030204" pitchFamily="34" charset="0"/>
                <a:cs typeface="Gautami" panose="020B0502040204020203" pitchFamily="34" charset="0"/>
              </a:rPr>
              <a:t> Function for payment of hotel room and restaurant bill generation at the time of check-out. </a:t>
            </a:r>
          </a:p>
          <a:p>
            <a:pPr>
              <a:lnSpc>
                <a:spcPct val="107000"/>
              </a:lnSpc>
              <a:spcAft>
                <a:spcPts val="800"/>
              </a:spcAft>
            </a:pPr>
            <a:r>
              <a:rPr lang="en-IN" sz="1600" b="1" dirty="0">
                <a:effectLst/>
                <a:latin typeface="Book Antiqua" panose="02040602050305030304" pitchFamily="18" charset="0"/>
                <a:ea typeface="Calibri" panose="020F0502020204030204" pitchFamily="34" charset="0"/>
                <a:cs typeface="Gautami" panose="020B0502040204020203" pitchFamily="34" charset="0"/>
              </a:rPr>
              <a:t>Record () -</a:t>
            </a:r>
            <a:r>
              <a:rPr lang="en-IN" sz="1600" dirty="0">
                <a:effectLst/>
                <a:latin typeface="Book Antiqua" panose="02040602050305030304" pitchFamily="18" charset="0"/>
                <a:ea typeface="Calibri" panose="020F0502020204030204" pitchFamily="34" charset="0"/>
                <a:cs typeface="Gautami" panose="020B0502040204020203" pitchFamily="34" charset="0"/>
              </a:rPr>
              <a:t> Function for keeping records of customers stayed in the hotel</a:t>
            </a:r>
          </a:p>
        </p:txBody>
      </p:sp>
    </p:spTree>
    <p:extLst>
      <p:ext uri="{BB962C8B-B14F-4D97-AF65-F5344CB8AC3E}">
        <p14:creationId xmlns:p14="http://schemas.microsoft.com/office/powerpoint/2010/main" val="1756159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900</Words>
  <Application>Microsoft Office PowerPoint</Application>
  <PresentationFormat>Widescreen</PresentationFormat>
  <Paragraphs>73</Paragraphs>
  <Slides>11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Algerian</vt:lpstr>
      <vt:lpstr>Arial</vt:lpstr>
      <vt:lpstr>Book Antiqua</vt:lpstr>
      <vt:lpstr>Calibri</vt:lpstr>
      <vt:lpstr>Calibri Light</vt:lpstr>
      <vt:lpstr>Helvetica</vt:lpstr>
      <vt:lpstr>Kristen ITC</vt:lpstr>
      <vt:lpstr>Lucida Handwriting</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Dhakshayani Godavarthy</dc:creator>
  <cp:lastModifiedBy>Dhakshayani Godavarthy</cp:lastModifiedBy>
  <cp:revision>2</cp:revision>
  <dcterms:created xsi:type="dcterms:W3CDTF">2022-12-03T12:48:43Z</dcterms:created>
  <dcterms:modified xsi:type="dcterms:W3CDTF">2022-12-12T15:20:33Z</dcterms:modified>
</cp:coreProperties>
</file>